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3.xml" ContentType="application/vnd.openxmlformats-officedocument.themeOverr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01" r:id="rId5"/>
  </p:sldMasterIdLst>
  <p:notesMasterIdLst>
    <p:notesMasterId r:id="rId44"/>
  </p:notesMasterIdLst>
  <p:handoutMasterIdLst>
    <p:handoutMasterId r:id="rId45"/>
  </p:handoutMasterIdLst>
  <p:sldIdLst>
    <p:sldId id="257" r:id="rId6"/>
    <p:sldId id="269" r:id="rId7"/>
    <p:sldId id="277" r:id="rId8"/>
    <p:sldId id="280" r:id="rId9"/>
    <p:sldId id="266" r:id="rId10"/>
    <p:sldId id="278" r:id="rId11"/>
    <p:sldId id="279" r:id="rId12"/>
    <p:sldId id="271" r:id="rId13"/>
    <p:sldId id="275" r:id="rId14"/>
    <p:sldId id="276" r:id="rId15"/>
    <p:sldId id="274" r:id="rId16"/>
    <p:sldId id="281" r:id="rId17"/>
    <p:sldId id="409" r:id="rId18"/>
    <p:sldId id="428"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F076C-CA99-4923-90AD-88A24ECAB6DD}" v="19" dt="2024-06-27T12:02:24.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0" d="100"/>
          <a:sy n="60" d="100"/>
        </p:scale>
        <p:origin x="908"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Fraser-Andrews" userId="d07f9130-15a6-449c-a532-a88a634e023b" providerId="ADAL" clId="{77CF076C-CA99-4923-90AD-88A24ECAB6DD}"/>
    <pc:docChg chg="undo redo custSel addSld delSld modSld sldOrd">
      <pc:chgData name="Catherine Fraser-Andrews" userId="d07f9130-15a6-449c-a532-a88a634e023b" providerId="ADAL" clId="{77CF076C-CA99-4923-90AD-88A24ECAB6DD}" dt="2024-06-27T12:03:10.093" v="624" actId="1076"/>
      <pc:docMkLst>
        <pc:docMk/>
      </pc:docMkLst>
      <pc:sldChg chg="modSp mod">
        <pc:chgData name="Catherine Fraser-Andrews" userId="d07f9130-15a6-449c-a532-a88a634e023b" providerId="ADAL" clId="{77CF076C-CA99-4923-90AD-88A24ECAB6DD}" dt="2024-06-26T12:34:06.360" v="377" actId="1076"/>
        <pc:sldMkLst>
          <pc:docMk/>
          <pc:sldMk cId="2798047096" sldId="257"/>
        </pc:sldMkLst>
        <pc:spChg chg="mod">
          <ac:chgData name="Catherine Fraser-Andrews" userId="d07f9130-15a6-449c-a532-a88a634e023b" providerId="ADAL" clId="{77CF076C-CA99-4923-90AD-88A24ECAB6DD}" dt="2024-06-26T12:34:02.735" v="376" actId="1076"/>
          <ac:spMkLst>
            <pc:docMk/>
            <pc:sldMk cId="2798047096" sldId="257"/>
            <ac:spMk id="2" creationId="{00000000-0000-0000-0000-000000000000}"/>
          </ac:spMkLst>
        </pc:spChg>
        <pc:spChg chg="mod">
          <ac:chgData name="Catherine Fraser-Andrews" userId="d07f9130-15a6-449c-a532-a88a634e023b" providerId="ADAL" clId="{77CF076C-CA99-4923-90AD-88A24ECAB6DD}" dt="2024-06-26T12:34:06.360" v="377" actId="1076"/>
          <ac:spMkLst>
            <pc:docMk/>
            <pc:sldMk cId="2798047096" sldId="257"/>
            <ac:spMk id="3" creationId="{00000000-0000-0000-0000-000000000000}"/>
          </ac:spMkLst>
        </pc:spChg>
      </pc:sldChg>
      <pc:sldChg chg="addSp delSp modSp add mod modTransition">
        <pc:chgData name="Catherine Fraser-Andrews" userId="d07f9130-15a6-449c-a532-a88a634e023b" providerId="ADAL" clId="{77CF076C-CA99-4923-90AD-88A24ECAB6DD}" dt="2024-06-27T11:58:23.025" v="517" actId="207"/>
        <pc:sldMkLst>
          <pc:docMk/>
          <pc:sldMk cId="2929774034" sldId="266"/>
        </pc:sldMkLst>
        <pc:spChg chg="del">
          <ac:chgData name="Catherine Fraser-Andrews" userId="d07f9130-15a6-449c-a532-a88a634e023b" providerId="ADAL" clId="{77CF076C-CA99-4923-90AD-88A24ECAB6DD}" dt="2024-06-27T11:56:42.210" v="474" actId="21"/>
          <ac:spMkLst>
            <pc:docMk/>
            <pc:sldMk cId="2929774034" sldId="266"/>
            <ac:spMk id="2" creationId="{C17F4888-5B56-9983-B5BD-459E21B8B525}"/>
          </ac:spMkLst>
        </pc:spChg>
        <pc:spChg chg="add mod">
          <ac:chgData name="Catherine Fraser-Andrews" userId="d07f9130-15a6-449c-a532-a88a634e023b" providerId="ADAL" clId="{77CF076C-CA99-4923-90AD-88A24ECAB6DD}" dt="2024-06-27T11:57:11.729" v="477" actId="1076"/>
          <ac:spMkLst>
            <pc:docMk/>
            <pc:sldMk cId="2929774034" sldId="266"/>
            <ac:spMk id="4" creationId="{BE052B2C-DD05-550A-3445-F7D72F43A1B8}"/>
          </ac:spMkLst>
        </pc:spChg>
        <pc:spChg chg="add mod">
          <ac:chgData name="Catherine Fraser-Andrews" userId="d07f9130-15a6-449c-a532-a88a634e023b" providerId="ADAL" clId="{77CF076C-CA99-4923-90AD-88A24ECAB6DD}" dt="2024-06-27T11:58:23.025" v="517" actId="207"/>
          <ac:spMkLst>
            <pc:docMk/>
            <pc:sldMk cId="2929774034" sldId="266"/>
            <ac:spMk id="10" creationId="{60A1C74C-93D5-E24E-7840-C12B2F1D609F}"/>
          </ac:spMkLst>
        </pc:spChg>
        <pc:graphicFrameChg chg="mod modGraphic">
          <ac:chgData name="Catherine Fraser-Andrews" userId="d07f9130-15a6-449c-a532-a88a634e023b" providerId="ADAL" clId="{77CF076C-CA99-4923-90AD-88A24ECAB6DD}" dt="2024-06-27T11:57:17.885" v="478" actId="14100"/>
          <ac:graphicFrameMkLst>
            <pc:docMk/>
            <pc:sldMk cId="2929774034" sldId="266"/>
            <ac:graphicFrameMk id="6" creationId="{AA95837D-1B79-4307-395D-3E5EF45B3255}"/>
          </ac:graphicFrameMkLst>
        </pc:graphicFrameChg>
      </pc:sldChg>
      <pc:sldChg chg="modSp mod">
        <pc:chgData name="Catherine Fraser-Andrews" userId="d07f9130-15a6-449c-a532-a88a634e023b" providerId="ADAL" clId="{77CF076C-CA99-4923-90AD-88A24ECAB6DD}" dt="2024-06-26T12:34:32.715" v="384" actId="20577"/>
        <pc:sldMkLst>
          <pc:docMk/>
          <pc:sldMk cId="2200335453" sldId="269"/>
        </pc:sldMkLst>
        <pc:spChg chg="mod">
          <ac:chgData name="Catherine Fraser-Andrews" userId="d07f9130-15a6-449c-a532-a88a634e023b" providerId="ADAL" clId="{77CF076C-CA99-4923-90AD-88A24ECAB6DD}" dt="2024-06-26T12:34:32.715" v="384" actId="20577"/>
          <ac:spMkLst>
            <pc:docMk/>
            <pc:sldMk cId="2200335453" sldId="269"/>
            <ac:spMk id="2" creationId="{00000000-0000-0000-0000-000000000000}"/>
          </ac:spMkLst>
        </pc:spChg>
        <pc:spChg chg="mod">
          <ac:chgData name="Catherine Fraser-Andrews" userId="d07f9130-15a6-449c-a532-a88a634e023b" providerId="ADAL" clId="{77CF076C-CA99-4923-90AD-88A24ECAB6DD}" dt="2024-06-26T12:28:26.583" v="179" actId="21"/>
          <ac:spMkLst>
            <pc:docMk/>
            <pc:sldMk cId="2200335453" sldId="269"/>
            <ac:spMk id="3" creationId="{00000000-0000-0000-0000-000000000000}"/>
          </ac:spMkLst>
        </pc:spChg>
      </pc:sldChg>
      <pc:sldChg chg="addSp delSp modSp del mod ord">
        <pc:chgData name="Catherine Fraser-Andrews" userId="d07f9130-15a6-449c-a532-a88a634e023b" providerId="ADAL" clId="{77CF076C-CA99-4923-90AD-88A24ECAB6DD}" dt="2024-06-27T11:58:33.033" v="518" actId="2696"/>
        <pc:sldMkLst>
          <pc:docMk/>
          <pc:sldMk cId="1359999132" sldId="270"/>
        </pc:sldMkLst>
        <pc:spChg chg="mod">
          <ac:chgData name="Catherine Fraser-Andrews" userId="d07f9130-15a6-449c-a532-a88a634e023b" providerId="ADAL" clId="{77CF076C-CA99-4923-90AD-88A24ECAB6DD}" dt="2024-06-27T11:57:03.595" v="475" actId="21"/>
          <ac:spMkLst>
            <pc:docMk/>
            <pc:sldMk cId="1359999132" sldId="270"/>
            <ac:spMk id="2" creationId="{00000000-0000-0000-0000-000000000000}"/>
          </ac:spMkLst>
        </pc:spChg>
        <pc:spChg chg="del">
          <ac:chgData name="Catherine Fraser-Andrews" userId="d07f9130-15a6-449c-a532-a88a634e023b" providerId="ADAL" clId="{77CF076C-CA99-4923-90AD-88A24ECAB6DD}" dt="2024-06-26T12:45:51.425" v="407" actId="22"/>
          <ac:spMkLst>
            <pc:docMk/>
            <pc:sldMk cId="1359999132" sldId="270"/>
            <ac:spMk id="3" creationId="{00000000-0000-0000-0000-000000000000}"/>
          </ac:spMkLst>
        </pc:spChg>
        <pc:spChg chg="del">
          <ac:chgData name="Catherine Fraser-Andrews" userId="d07f9130-15a6-449c-a532-a88a634e023b" providerId="ADAL" clId="{77CF076C-CA99-4923-90AD-88A24ECAB6DD}" dt="2024-06-26T12:46:50.010" v="410" actId="22"/>
          <ac:spMkLst>
            <pc:docMk/>
            <pc:sldMk cId="1359999132" sldId="270"/>
            <ac:spMk id="4" creationId="{00000000-0000-0000-0000-000000000000}"/>
          </ac:spMkLst>
        </pc:spChg>
        <pc:spChg chg="add mod">
          <ac:chgData name="Catherine Fraser-Andrews" userId="d07f9130-15a6-449c-a532-a88a634e023b" providerId="ADAL" clId="{77CF076C-CA99-4923-90AD-88A24ECAB6DD}" dt="2024-06-27T11:56:26.698" v="471" actId="478"/>
          <ac:spMkLst>
            <pc:docMk/>
            <pc:sldMk cId="1359999132" sldId="270"/>
            <ac:spMk id="4" creationId="{B7A2B8FA-1046-2A5B-7000-79310EBE6DE8}"/>
          </ac:spMkLst>
        </pc:spChg>
        <pc:spChg chg="add mod">
          <ac:chgData name="Catherine Fraser-Andrews" userId="d07f9130-15a6-449c-a532-a88a634e023b" providerId="ADAL" clId="{77CF076C-CA99-4923-90AD-88A24ECAB6DD}" dt="2024-06-27T11:56:28.318" v="472" actId="478"/>
          <ac:spMkLst>
            <pc:docMk/>
            <pc:sldMk cId="1359999132" sldId="270"/>
            <ac:spMk id="7" creationId="{B16D33A5-D3E2-632C-4600-097920269FF1}"/>
          </ac:spMkLst>
        </pc:spChg>
        <pc:spChg chg="add del mod">
          <ac:chgData name="Catherine Fraser-Andrews" userId="d07f9130-15a6-449c-a532-a88a634e023b" providerId="ADAL" clId="{77CF076C-CA99-4923-90AD-88A24ECAB6DD}" dt="2024-06-27T11:57:26.920" v="479" actId="21"/>
          <ac:spMkLst>
            <pc:docMk/>
            <pc:sldMk cId="1359999132" sldId="270"/>
            <ac:spMk id="10" creationId="{60A1C74C-93D5-E24E-7840-C12B2F1D609F}"/>
          </ac:spMkLst>
        </pc:spChg>
        <pc:picChg chg="add del mod ord">
          <ac:chgData name="Catherine Fraser-Andrews" userId="d07f9130-15a6-449c-a532-a88a634e023b" providerId="ADAL" clId="{77CF076C-CA99-4923-90AD-88A24ECAB6DD}" dt="2024-06-27T11:56:26.698" v="471" actId="478"/>
          <ac:picMkLst>
            <pc:docMk/>
            <pc:sldMk cId="1359999132" sldId="270"/>
            <ac:picMk id="6" creationId="{07724ADC-F22B-FF2F-C06B-AB8CEE3F0E8C}"/>
          </ac:picMkLst>
        </pc:picChg>
        <pc:picChg chg="add del mod ord">
          <ac:chgData name="Catherine Fraser-Andrews" userId="d07f9130-15a6-449c-a532-a88a634e023b" providerId="ADAL" clId="{77CF076C-CA99-4923-90AD-88A24ECAB6DD}" dt="2024-06-27T11:56:28.318" v="472" actId="478"/>
          <ac:picMkLst>
            <pc:docMk/>
            <pc:sldMk cId="1359999132" sldId="270"/>
            <ac:picMk id="8" creationId="{C1734768-4C60-89D4-360B-2BDAF32128DB}"/>
          </ac:picMkLst>
        </pc:picChg>
      </pc:sldChg>
      <pc:sldChg chg="addSp delSp modSp mod modClrScheme chgLayout">
        <pc:chgData name="Catherine Fraser-Andrews" userId="d07f9130-15a6-449c-a532-a88a634e023b" providerId="ADAL" clId="{77CF076C-CA99-4923-90AD-88A24ECAB6DD}" dt="2024-06-26T12:32:18.509" v="236" actId="1076"/>
        <pc:sldMkLst>
          <pc:docMk/>
          <pc:sldMk cId="1457739965" sldId="271"/>
        </pc:sldMkLst>
        <pc:spChg chg="del mod ord">
          <ac:chgData name="Catherine Fraser-Andrews" userId="d07f9130-15a6-449c-a532-a88a634e023b" providerId="ADAL" clId="{77CF076C-CA99-4923-90AD-88A24ECAB6DD}" dt="2024-06-26T12:31:39.997" v="227" actId="700"/>
          <ac:spMkLst>
            <pc:docMk/>
            <pc:sldMk cId="1457739965" sldId="271"/>
            <ac:spMk id="2" creationId="{00000000-0000-0000-0000-000000000000}"/>
          </ac:spMkLst>
        </pc:spChg>
        <pc:spChg chg="del mod ord">
          <ac:chgData name="Catherine Fraser-Andrews" userId="d07f9130-15a6-449c-a532-a88a634e023b" providerId="ADAL" clId="{77CF076C-CA99-4923-90AD-88A24ECAB6DD}" dt="2024-06-26T12:31:39.997" v="227" actId="700"/>
          <ac:spMkLst>
            <pc:docMk/>
            <pc:sldMk cId="1457739965" sldId="271"/>
            <ac:spMk id="3" creationId="{00000000-0000-0000-0000-000000000000}"/>
          </ac:spMkLst>
        </pc:spChg>
        <pc:spChg chg="del">
          <ac:chgData name="Catherine Fraser-Andrews" userId="d07f9130-15a6-449c-a532-a88a634e023b" providerId="ADAL" clId="{77CF076C-CA99-4923-90AD-88A24ECAB6DD}" dt="2024-06-26T12:31:39.997" v="227" actId="700"/>
          <ac:spMkLst>
            <pc:docMk/>
            <pc:sldMk cId="1457739965" sldId="271"/>
            <ac:spMk id="4" creationId="{00000000-0000-0000-0000-000000000000}"/>
          </ac:spMkLst>
        </pc:spChg>
        <pc:spChg chg="del">
          <ac:chgData name="Catherine Fraser-Andrews" userId="d07f9130-15a6-449c-a532-a88a634e023b" providerId="ADAL" clId="{77CF076C-CA99-4923-90AD-88A24ECAB6DD}" dt="2024-06-26T12:31:39.997" v="227" actId="700"/>
          <ac:spMkLst>
            <pc:docMk/>
            <pc:sldMk cId="1457739965" sldId="271"/>
            <ac:spMk id="5" creationId="{00000000-0000-0000-0000-000000000000}"/>
          </ac:spMkLst>
        </pc:spChg>
        <pc:spChg chg="del">
          <ac:chgData name="Catherine Fraser-Andrews" userId="d07f9130-15a6-449c-a532-a88a634e023b" providerId="ADAL" clId="{77CF076C-CA99-4923-90AD-88A24ECAB6DD}" dt="2024-06-26T12:31:39.997" v="227" actId="700"/>
          <ac:spMkLst>
            <pc:docMk/>
            <pc:sldMk cId="1457739965" sldId="271"/>
            <ac:spMk id="6" creationId="{00000000-0000-0000-0000-000000000000}"/>
          </ac:spMkLst>
        </pc:spChg>
        <pc:spChg chg="add mod ord">
          <ac:chgData name="Catherine Fraser-Andrews" userId="d07f9130-15a6-449c-a532-a88a634e023b" providerId="ADAL" clId="{77CF076C-CA99-4923-90AD-88A24ECAB6DD}" dt="2024-06-26T12:31:54.797" v="234" actId="1076"/>
          <ac:spMkLst>
            <pc:docMk/>
            <pc:sldMk cId="1457739965" sldId="271"/>
            <ac:spMk id="7" creationId="{CF081FA5-1638-F2D7-BD81-EF35AEEDD481}"/>
          </ac:spMkLst>
        </pc:spChg>
        <pc:spChg chg="add mod ord">
          <ac:chgData name="Catherine Fraser-Andrews" userId="d07f9130-15a6-449c-a532-a88a634e023b" providerId="ADAL" clId="{77CF076C-CA99-4923-90AD-88A24ECAB6DD}" dt="2024-06-26T12:32:18.509" v="236" actId="1076"/>
          <ac:spMkLst>
            <pc:docMk/>
            <pc:sldMk cId="1457739965" sldId="271"/>
            <ac:spMk id="8" creationId="{36A02654-29F6-7C56-412D-1A6A44BEF5D4}"/>
          </ac:spMkLst>
        </pc:spChg>
      </pc:sldChg>
      <pc:sldChg chg="del">
        <pc:chgData name="Catherine Fraser-Andrews" userId="d07f9130-15a6-449c-a532-a88a634e023b" providerId="ADAL" clId="{77CF076C-CA99-4923-90AD-88A24ECAB6DD}" dt="2024-06-26T12:32:33.108" v="241" actId="2696"/>
        <pc:sldMkLst>
          <pc:docMk/>
          <pc:sldMk cId="3093572411" sldId="272"/>
        </pc:sldMkLst>
      </pc:sldChg>
      <pc:sldChg chg="addSp delSp modSp mod setBg modClrScheme chgLayout">
        <pc:chgData name="Catherine Fraser-Andrews" userId="d07f9130-15a6-449c-a532-a88a634e023b" providerId="ADAL" clId="{77CF076C-CA99-4923-90AD-88A24ECAB6DD}" dt="2024-06-26T13:17:19.658" v="439" actId="931"/>
        <pc:sldMkLst>
          <pc:docMk/>
          <pc:sldMk cId="3032947896" sldId="274"/>
        </pc:sldMkLst>
        <pc:spChg chg="mod ord">
          <ac:chgData name="Catherine Fraser-Andrews" userId="d07f9130-15a6-449c-a532-a88a634e023b" providerId="ADAL" clId="{77CF076C-CA99-4923-90AD-88A24ECAB6DD}" dt="2024-06-26T13:16:46.199" v="438" actId="26606"/>
          <ac:spMkLst>
            <pc:docMk/>
            <pc:sldMk cId="3032947896" sldId="274"/>
            <ac:spMk id="2" creationId="{00000000-0000-0000-0000-000000000000}"/>
          </ac:spMkLst>
        </pc:spChg>
        <pc:spChg chg="del mod ord">
          <ac:chgData name="Catherine Fraser-Andrews" userId="d07f9130-15a6-449c-a532-a88a634e023b" providerId="ADAL" clId="{77CF076C-CA99-4923-90AD-88A24ECAB6DD}" dt="2024-06-26T12:32:47.574" v="242" actId="700"/>
          <ac:spMkLst>
            <pc:docMk/>
            <pc:sldMk cId="3032947896" sldId="274"/>
            <ac:spMk id="3" creationId="{00000000-0000-0000-0000-000000000000}"/>
          </ac:spMkLst>
        </pc:spChg>
        <pc:spChg chg="del">
          <ac:chgData name="Catherine Fraser-Andrews" userId="d07f9130-15a6-449c-a532-a88a634e023b" providerId="ADAL" clId="{77CF076C-CA99-4923-90AD-88A24ECAB6DD}" dt="2024-06-26T12:32:47.574" v="242" actId="700"/>
          <ac:spMkLst>
            <pc:docMk/>
            <pc:sldMk cId="3032947896" sldId="274"/>
            <ac:spMk id="4" creationId="{00000000-0000-0000-0000-000000000000}"/>
          </ac:spMkLst>
        </pc:spChg>
        <pc:spChg chg="add del mod ord">
          <ac:chgData name="Catherine Fraser-Andrews" userId="d07f9130-15a6-449c-a532-a88a634e023b" providerId="ADAL" clId="{77CF076C-CA99-4923-90AD-88A24ECAB6DD}" dt="2024-06-26T13:16:46.199" v="438" actId="26606"/>
          <ac:spMkLst>
            <pc:docMk/>
            <pc:sldMk cId="3032947896" sldId="274"/>
            <ac:spMk id="5" creationId="{4DC0E1E0-05D6-5226-8011-7C595ADDEC7F}"/>
          </ac:spMkLst>
        </pc:spChg>
        <pc:spChg chg="add del">
          <ac:chgData name="Catherine Fraser-Andrews" userId="d07f9130-15a6-449c-a532-a88a634e023b" providerId="ADAL" clId="{77CF076C-CA99-4923-90AD-88A24ECAB6DD}" dt="2024-06-26T13:16:46.152" v="437" actId="26606"/>
          <ac:spMkLst>
            <pc:docMk/>
            <pc:sldMk cId="3032947896" sldId="274"/>
            <ac:spMk id="11" creationId="{9F4444CE-BC8D-4D61-B303-4C05614E62AB}"/>
          </ac:spMkLst>
        </pc:spChg>
        <pc:spChg chg="add del">
          <ac:chgData name="Catherine Fraser-Andrews" userId="d07f9130-15a6-449c-a532-a88a634e023b" providerId="ADAL" clId="{77CF076C-CA99-4923-90AD-88A24ECAB6DD}" dt="2024-06-26T13:16:46.152" v="437" actId="26606"/>
          <ac:spMkLst>
            <pc:docMk/>
            <pc:sldMk cId="3032947896" sldId="274"/>
            <ac:spMk id="13" creationId="{73772B81-181F-48B7-8826-4D9686D15DF5}"/>
          </ac:spMkLst>
        </pc:spChg>
        <pc:spChg chg="add del">
          <ac:chgData name="Catherine Fraser-Andrews" userId="d07f9130-15a6-449c-a532-a88a634e023b" providerId="ADAL" clId="{77CF076C-CA99-4923-90AD-88A24ECAB6DD}" dt="2024-06-26T13:16:46.152" v="437" actId="26606"/>
          <ac:spMkLst>
            <pc:docMk/>
            <pc:sldMk cId="3032947896" sldId="274"/>
            <ac:spMk id="15" creationId="{B2205F6E-03C6-4E92-877C-E2482F6599AA}"/>
          </ac:spMkLst>
        </pc:spChg>
        <pc:spChg chg="add">
          <ac:chgData name="Catherine Fraser-Andrews" userId="d07f9130-15a6-449c-a532-a88a634e023b" providerId="ADAL" clId="{77CF076C-CA99-4923-90AD-88A24ECAB6DD}" dt="2024-06-26T13:16:46.199" v="438" actId="26606"/>
          <ac:spMkLst>
            <pc:docMk/>
            <pc:sldMk cId="3032947896" sldId="274"/>
            <ac:spMk id="23" creationId="{655AE6B0-AC9E-4167-806F-E9DB135FC46B}"/>
          </ac:spMkLst>
        </pc:spChg>
        <pc:spChg chg="add">
          <ac:chgData name="Catherine Fraser-Andrews" userId="d07f9130-15a6-449c-a532-a88a634e023b" providerId="ADAL" clId="{77CF076C-CA99-4923-90AD-88A24ECAB6DD}" dt="2024-06-26T13:16:46.199" v="438" actId="26606"/>
          <ac:spMkLst>
            <pc:docMk/>
            <pc:sldMk cId="3032947896" sldId="274"/>
            <ac:spMk id="24" creationId="{87BD1F4E-A66D-4C06-86DA-8D56CA7A3B41}"/>
          </ac:spMkLst>
        </pc:spChg>
        <pc:grpChg chg="add">
          <ac:chgData name="Catherine Fraser-Andrews" userId="d07f9130-15a6-449c-a532-a88a634e023b" providerId="ADAL" clId="{77CF076C-CA99-4923-90AD-88A24ECAB6DD}" dt="2024-06-26T13:16:46.199" v="438" actId="26606"/>
          <ac:grpSpMkLst>
            <pc:docMk/>
            <pc:sldMk cId="3032947896" sldId="274"/>
            <ac:grpSpMk id="25" creationId="{3523416A-383B-4FDC-B4C9-D8EDDFE9C043}"/>
          </ac:grpSpMkLst>
        </pc:grpChg>
        <pc:graphicFrameChg chg="add del">
          <ac:chgData name="Catherine Fraser-Andrews" userId="d07f9130-15a6-449c-a532-a88a634e023b" providerId="ADAL" clId="{77CF076C-CA99-4923-90AD-88A24ECAB6DD}" dt="2024-06-26T13:16:46.152" v="437" actId="26606"/>
          <ac:graphicFrameMkLst>
            <pc:docMk/>
            <pc:sldMk cId="3032947896" sldId="274"/>
            <ac:graphicFrameMk id="8" creationId="{F142D6E9-4442-3FE7-7B92-5CBE7FC05217}"/>
          </ac:graphicFrameMkLst>
        </pc:graphicFrameChg>
        <pc:graphicFrameChg chg="add mod">
          <ac:chgData name="Catherine Fraser-Andrews" userId="d07f9130-15a6-449c-a532-a88a634e023b" providerId="ADAL" clId="{77CF076C-CA99-4923-90AD-88A24ECAB6DD}" dt="2024-06-26T13:17:19.658" v="439" actId="931"/>
          <ac:graphicFrameMkLst>
            <pc:docMk/>
            <pc:sldMk cId="3032947896" sldId="274"/>
            <ac:graphicFrameMk id="27" creationId="{33059F6B-F25D-6E15-9825-29C3CDFBDD42}"/>
          </ac:graphicFrameMkLst>
        </pc:graphicFrameChg>
        <pc:picChg chg="add del mod">
          <ac:chgData name="Catherine Fraser-Andrews" userId="d07f9130-15a6-449c-a532-a88a634e023b" providerId="ADAL" clId="{77CF076C-CA99-4923-90AD-88A24ECAB6DD}" dt="2024-06-26T13:16:28.046" v="430" actId="21"/>
          <ac:picMkLst>
            <pc:docMk/>
            <pc:sldMk cId="3032947896" sldId="274"/>
            <ac:picMk id="7" creationId="{1F7078B6-BFDA-9789-E25A-21AFAD96A6A3}"/>
          </ac:picMkLst>
        </pc:picChg>
      </pc:sldChg>
      <pc:sldChg chg="addSp delSp modSp mod ord">
        <pc:chgData name="Catherine Fraser-Andrews" userId="d07f9130-15a6-449c-a532-a88a634e023b" providerId="ADAL" clId="{77CF076C-CA99-4923-90AD-88A24ECAB6DD}" dt="2024-06-26T13:20:43.245" v="448" actId="27636"/>
        <pc:sldMkLst>
          <pc:docMk/>
          <pc:sldMk cId="1783705602" sldId="275"/>
        </pc:sldMkLst>
        <pc:spChg chg="mod ord">
          <ac:chgData name="Catherine Fraser-Andrews" userId="d07f9130-15a6-449c-a532-a88a634e023b" providerId="ADAL" clId="{77CF076C-CA99-4923-90AD-88A24ECAB6DD}" dt="2024-06-26T13:20:23.013" v="440" actId="26606"/>
          <ac:spMkLst>
            <pc:docMk/>
            <pc:sldMk cId="1783705602" sldId="275"/>
            <ac:spMk id="2" creationId="{00000000-0000-0000-0000-000000000000}"/>
          </ac:spMkLst>
        </pc:spChg>
        <pc:spChg chg="mod">
          <ac:chgData name="Catherine Fraser-Andrews" userId="d07f9130-15a6-449c-a532-a88a634e023b" providerId="ADAL" clId="{77CF076C-CA99-4923-90AD-88A24ECAB6DD}" dt="2024-06-26T13:20:43.245" v="448" actId="27636"/>
          <ac:spMkLst>
            <pc:docMk/>
            <pc:sldMk cId="1783705602" sldId="275"/>
            <ac:spMk id="3" creationId="{00000000-0000-0000-0000-000000000000}"/>
          </ac:spMkLst>
        </pc:spChg>
        <pc:spChg chg="add">
          <ac:chgData name="Catherine Fraser-Andrews" userId="d07f9130-15a6-449c-a532-a88a634e023b" providerId="ADAL" clId="{77CF076C-CA99-4923-90AD-88A24ECAB6DD}" dt="2024-06-26T13:20:23.013" v="440" actId="26606"/>
          <ac:spMkLst>
            <pc:docMk/>
            <pc:sldMk cId="1783705602" sldId="275"/>
            <ac:spMk id="13" creationId="{C52ED567-06B3-4107-9773-BBB6BD78673C}"/>
          </ac:spMkLst>
        </pc:spChg>
        <pc:spChg chg="add">
          <ac:chgData name="Catherine Fraser-Andrews" userId="d07f9130-15a6-449c-a532-a88a634e023b" providerId="ADAL" clId="{77CF076C-CA99-4923-90AD-88A24ECAB6DD}" dt="2024-06-26T13:20:23.013" v="440" actId="26606"/>
          <ac:spMkLst>
            <pc:docMk/>
            <pc:sldMk cId="1783705602" sldId="275"/>
            <ac:spMk id="15" creationId="{AF551D8B-3775-4477-88B7-7B7C350D34E4}"/>
          </ac:spMkLst>
        </pc:spChg>
        <pc:spChg chg="add">
          <ac:chgData name="Catherine Fraser-Andrews" userId="d07f9130-15a6-449c-a532-a88a634e023b" providerId="ADAL" clId="{77CF076C-CA99-4923-90AD-88A24ECAB6DD}" dt="2024-06-26T13:20:23.013" v="440" actId="26606"/>
          <ac:spMkLst>
            <pc:docMk/>
            <pc:sldMk cId="1783705602" sldId="275"/>
            <ac:spMk id="21" creationId="{BB934D2B-85E2-4375-94EE-B66C16BF7999}"/>
          </ac:spMkLst>
        </pc:spChg>
        <pc:spChg chg="add">
          <ac:chgData name="Catherine Fraser-Andrews" userId="d07f9130-15a6-449c-a532-a88a634e023b" providerId="ADAL" clId="{77CF076C-CA99-4923-90AD-88A24ECAB6DD}" dt="2024-06-26T13:20:23.013" v="440" actId="26606"/>
          <ac:spMkLst>
            <pc:docMk/>
            <pc:sldMk cId="1783705602" sldId="275"/>
            <ac:spMk id="23" creationId="{9B445E02-D785-4565-B842-9567BBC09508}"/>
          </ac:spMkLst>
        </pc:spChg>
        <pc:spChg chg="add">
          <ac:chgData name="Catherine Fraser-Andrews" userId="d07f9130-15a6-449c-a532-a88a634e023b" providerId="ADAL" clId="{77CF076C-CA99-4923-90AD-88A24ECAB6DD}" dt="2024-06-26T13:20:23.013" v="440" actId="26606"/>
          <ac:spMkLst>
            <pc:docMk/>
            <pc:sldMk cId="1783705602" sldId="275"/>
            <ac:spMk id="25" creationId="{2C153736-D102-4F57-9DE7-615AFC02B0AC}"/>
          </ac:spMkLst>
        </pc:spChg>
        <pc:spChg chg="add">
          <ac:chgData name="Catherine Fraser-Andrews" userId="d07f9130-15a6-449c-a532-a88a634e023b" providerId="ADAL" clId="{77CF076C-CA99-4923-90AD-88A24ECAB6DD}" dt="2024-06-26T13:20:23.013" v="440" actId="26606"/>
          <ac:spMkLst>
            <pc:docMk/>
            <pc:sldMk cId="1783705602" sldId="275"/>
            <ac:spMk id="27" creationId="{BA407A52-66F4-4CDE-A726-FF79F3EC342D}"/>
          </ac:spMkLst>
        </pc:spChg>
        <pc:spChg chg="add">
          <ac:chgData name="Catherine Fraser-Andrews" userId="d07f9130-15a6-449c-a532-a88a634e023b" providerId="ADAL" clId="{77CF076C-CA99-4923-90AD-88A24ECAB6DD}" dt="2024-06-26T13:20:23.013" v="440" actId="26606"/>
          <ac:spMkLst>
            <pc:docMk/>
            <pc:sldMk cId="1783705602" sldId="275"/>
            <ac:spMk id="29" creationId="{D28FFB34-4FC3-46F5-B900-D3B774FD0BE6}"/>
          </ac:spMkLst>
        </pc:spChg>
        <pc:spChg chg="add">
          <ac:chgData name="Catherine Fraser-Andrews" userId="d07f9130-15a6-449c-a532-a88a634e023b" providerId="ADAL" clId="{77CF076C-CA99-4923-90AD-88A24ECAB6DD}" dt="2024-06-26T13:20:23.013" v="440" actId="26606"/>
          <ac:spMkLst>
            <pc:docMk/>
            <pc:sldMk cId="1783705602" sldId="275"/>
            <ac:spMk id="31" creationId="{205F7B13-ACB5-46BE-8070-0431266B183B}"/>
          </ac:spMkLst>
        </pc:spChg>
        <pc:spChg chg="add">
          <ac:chgData name="Catherine Fraser-Andrews" userId="d07f9130-15a6-449c-a532-a88a634e023b" providerId="ADAL" clId="{77CF076C-CA99-4923-90AD-88A24ECAB6DD}" dt="2024-06-26T13:20:23.013" v="440" actId="26606"/>
          <ac:spMkLst>
            <pc:docMk/>
            <pc:sldMk cId="1783705602" sldId="275"/>
            <ac:spMk id="33" creationId="{D52A0D23-45DD-4DF4-ADE6-A81F409BB9FB}"/>
          </ac:spMkLst>
        </pc:spChg>
        <pc:cxnChg chg="del">
          <ac:chgData name="Catherine Fraser-Andrews" userId="d07f9130-15a6-449c-a532-a88a634e023b" providerId="ADAL" clId="{77CF076C-CA99-4923-90AD-88A24ECAB6DD}" dt="2024-06-26T13:20:23.013" v="440" actId="26606"/>
          <ac:cxnSpMkLst>
            <pc:docMk/>
            <pc:sldMk cId="1783705602" sldId="275"/>
            <ac:cxnSpMk id="8" creationId="{0B5F7E3B-C5F1-40E0-A491-558BAFBC1127}"/>
          </ac:cxnSpMkLst>
        </pc:cxnChg>
        <pc:cxnChg chg="add">
          <ac:chgData name="Catherine Fraser-Andrews" userId="d07f9130-15a6-449c-a532-a88a634e023b" providerId="ADAL" clId="{77CF076C-CA99-4923-90AD-88A24ECAB6DD}" dt="2024-06-26T13:20:23.013" v="440" actId="26606"/>
          <ac:cxnSpMkLst>
            <pc:docMk/>
            <pc:sldMk cId="1783705602" sldId="275"/>
            <ac:cxnSpMk id="17" creationId="{1A901C3D-CFAE-460D-BD0E-7D22164D7DFB}"/>
          </ac:cxnSpMkLst>
        </pc:cxnChg>
        <pc:cxnChg chg="add">
          <ac:chgData name="Catherine Fraser-Andrews" userId="d07f9130-15a6-449c-a532-a88a634e023b" providerId="ADAL" clId="{77CF076C-CA99-4923-90AD-88A24ECAB6DD}" dt="2024-06-26T13:20:23.013" v="440" actId="26606"/>
          <ac:cxnSpMkLst>
            <pc:docMk/>
            <pc:sldMk cId="1783705602" sldId="275"/>
            <ac:cxnSpMk id="19" creationId="{837C0EA9-1437-4437-9D20-2BBDA1AA9FF8}"/>
          </ac:cxnSpMkLst>
        </pc:cxnChg>
      </pc:sldChg>
      <pc:sldChg chg="addSp delSp modSp mod ord">
        <pc:chgData name="Catherine Fraser-Andrews" userId="d07f9130-15a6-449c-a532-a88a634e023b" providerId="ADAL" clId="{77CF076C-CA99-4923-90AD-88A24ECAB6DD}" dt="2024-06-26T13:21:26.910" v="457" actId="1076"/>
        <pc:sldMkLst>
          <pc:docMk/>
          <pc:sldMk cId="3131085137" sldId="276"/>
        </pc:sldMkLst>
        <pc:spChg chg="mod ord">
          <ac:chgData name="Catherine Fraser-Andrews" userId="d07f9130-15a6-449c-a532-a88a634e023b" providerId="ADAL" clId="{77CF076C-CA99-4923-90AD-88A24ECAB6DD}" dt="2024-06-26T13:20:55.687" v="449" actId="26606"/>
          <ac:spMkLst>
            <pc:docMk/>
            <pc:sldMk cId="3131085137" sldId="276"/>
            <ac:spMk id="2" creationId="{00000000-0000-0000-0000-000000000000}"/>
          </ac:spMkLst>
        </pc:spChg>
        <pc:spChg chg="mod">
          <ac:chgData name="Catherine Fraser-Andrews" userId="d07f9130-15a6-449c-a532-a88a634e023b" providerId="ADAL" clId="{77CF076C-CA99-4923-90AD-88A24ECAB6DD}" dt="2024-06-26T13:21:26.910" v="457" actId="1076"/>
          <ac:spMkLst>
            <pc:docMk/>
            <pc:sldMk cId="3131085137" sldId="276"/>
            <ac:spMk id="3" creationId="{00000000-0000-0000-0000-000000000000}"/>
          </ac:spMkLst>
        </pc:spChg>
        <pc:spChg chg="add">
          <ac:chgData name="Catherine Fraser-Andrews" userId="d07f9130-15a6-449c-a532-a88a634e023b" providerId="ADAL" clId="{77CF076C-CA99-4923-90AD-88A24ECAB6DD}" dt="2024-06-26T13:20:55.687" v="449" actId="26606"/>
          <ac:spMkLst>
            <pc:docMk/>
            <pc:sldMk cId="3131085137" sldId="276"/>
            <ac:spMk id="13" creationId="{C52ED567-06B3-4107-9773-BBB6BD78673C}"/>
          </ac:spMkLst>
        </pc:spChg>
        <pc:spChg chg="add">
          <ac:chgData name="Catherine Fraser-Andrews" userId="d07f9130-15a6-449c-a532-a88a634e023b" providerId="ADAL" clId="{77CF076C-CA99-4923-90AD-88A24ECAB6DD}" dt="2024-06-26T13:20:55.687" v="449" actId="26606"/>
          <ac:spMkLst>
            <pc:docMk/>
            <pc:sldMk cId="3131085137" sldId="276"/>
            <ac:spMk id="15" creationId="{AF551D8B-3775-4477-88B7-7B7C350D34E4}"/>
          </ac:spMkLst>
        </pc:spChg>
        <pc:spChg chg="add">
          <ac:chgData name="Catherine Fraser-Andrews" userId="d07f9130-15a6-449c-a532-a88a634e023b" providerId="ADAL" clId="{77CF076C-CA99-4923-90AD-88A24ECAB6DD}" dt="2024-06-26T13:20:55.687" v="449" actId="26606"/>
          <ac:spMkLst>
            <pc:docMk/>
            <pc:sldMk cId="3131085137" sldId="276"/>
            <ac:spMk id="21" creationId="{BB934D2B-85E2-4375-94EE-B66C16BF7999}"/>
          </ac:spMkLst>
        </pc:spChg>
        <pc:spChg chg="add">
          <ac:chgData name="Catherine Fraser-Andrews" userId="d07f9130-15a6-449c-a532-a88a634e023b" providerId="ADAL" clId="{77CF076C-CA99-4923-90AD-88A24ECAB6DD}" dt="2024-06-26T13:20:55.687" v="449" actId="26606"/>
          <ac:spMkLst>
            <pc:docMk/>
            <pc:sldMk cId="3131085137" sldId="276"/>
            <ac:spMk id="23" creationId="{9B445E02-D785-4565-B842-9567BBC09508}"/>
          </ac:spMkLst>
        </pc:spChg>
        <pc:spChg chg="add">
          <ac:chgData name="Catherine Fraser-Andrews" userId="d07f9130-15a6-449c-a532-a88a634e023b" providerId="ADAL" clId="{77CF076C-CA99-4923-90AD-88A24ECAB6DD}" dt="2024-06-26T13:20:55.687" v="449" actId="26606"/>
          <ac:spMkLst>
            <pc:docMk/>
            <pc:sldMk cId="3131085137" sldId="276"/>
            <ac:spMk id="25" creationId="{2C153736-D102-4F57-9DE7-615AFC02B0AC}"/>
          </ac:spMkLst>
        </pc:spChg>
        <pc:spChg chg="add">
          <ac:chgData name="Catherine Fraser-Andrews" userId="d07f9130-15a6-449c-a532-a88a634e023b" providerId="ADAL" clId="{77CF076C-CA99-4923-90AD-88A24ECAB6DD}" dt="2024-06-26T13:20:55.687" v="449" actId="26606"/>
          <ac:spMkLst>
            <pc:docMk/>
            <pc:sldMk cId="3131085137" sldId="276"/>
            <ac:spMk id="27" creationId="{BA407A52-66F4-4CDE-A726-FF79F3EC342D}"/>
          </ac:spMkLst>
        </pc:spChg>
        <pc:spChg chg="add">
          <ac:chgData name="Catherine Fraser-Andrews" userId="d07f9130-15a6-449c-a532-a88a634e023b" providerId="ADAL" clId="{77CF076C-CA99-4923-90AD-88A24ECAB6DD}" dt="2024-06-26T13:20:55.687" v="449" actId="26606"/>
          <ac:spMkLst>
            <pc:docMk/>
            <pc:sldMk cId="3131085137" sldId="276"/>
            <ac:spMk id="29" creationId="{D28FFB34-4FC3-46F5-B900-D3B774FD0BE6}"/>
          </ac:spMkLst>
        </pc:spChg>
        <pc:spChg chg="add">
          <ac:chgData name="Catherine Fraser-Andrews" userId="d07f9130-15a6-449c-a532-a88a634e023b" providerId="ADAL" clId="{77CF076C-CA99-4923-90AD-88A24ECAB6DD}" dt="2024-06-26T13:20:55.687" v="449" actId="26606"/>
          <ac:spMkLst>
            <pc:docMk/>
            <pc:sldMk cId="3131085137" sldId="276"/>
            <ac:spMk id="31" creationId="{205F7B13-ACB5-46BE-8070-0431266B183B}"/>
          </ac:spMkLst>
        </pc:spChg>
        <pc:spChg chg="add">
          <ac:chgData name="Catherine Fraser-Andrews" userId="d07f9130-15a6-449c-a532-a88a634e023b" providerId="ADAL" clId="{77CF076C-CA99-4923-90AD-88A24ECAB6DD}" dt="2024-06-26T13:20:55.687" v="449" actId="26606"/>
          <ac:spMkLst>
            <pc:docMk/>
            <pc:sldMk cId="3131085137" sldId="276"/>
            <ac:spMk id="33" creationId="{D52A0D23-45DD-4DF4-ADE6-A81F409BB9FB}"/>
          </ac:spMkLst>
        </pc:spChg>
        <pc:cxnChg chg="del">
          <ac:chgData name="Catherine Fraser-Andrews" userId="d07f9130-15a6-449c-a532-a88a634e023b" providerId="ADAL" clId="{77CF076C-CA99-4923-90AD-88A24ECAB6DD}" dt="2024-06-26T13:20:55.687" v="449" actId="26606"/>
          <ac:cxnSpMkLst>
            <pc:docMk/>
            <pc:sldMk cId="3131085137" sldId="276"/>
            <ac:cxnSpMk id="8" creationId="{0B5F7E3B-C5F1-40E0-A491-558BAFBC1127}"/>
          </ac:cxnSpMkLst>
        </pc:cxnChg>
        <pc:cxnChg chg="add">
          <ac:chgData name="Catherine Fraser-Andrews" userId="d07f9130-15a6-449c-a532-a88a634e023b" providerId="ADAL" clId="{77CF076C-CA99-4923-90AD-88A24ECAB6DD}" dt="2024-06-26T13:20:55.687" v="449" actId="26606"/>
          <ac:cxnSpMkLst>
            <pc:docMk/>
            <pc:sldMk cId="3131085137" sldId="276"/>
            <ac:cxnSpMk id="17" creationId="{1A901C3D-CFAE-460D-BD0E-7D22164D7DFB}"/>
          </ac:cxnSpMkLst>
        </pc:cxnChg>
        <pc:cxnChg chg="add">
          <ac:chgData name="Catherine Fraser-Andrews" userId="d07f9130-15a6-449c-a532-a88a634e023b" providerId="ADAL" clId="{77CF076C-CA99-4923-90AD-88A24ECAB6DD}" dt="2024-06-26T13:20:55.687" v="449" actId="26606"/>
          <ac:cxnSpMkLst>
            <pc:docMk/>
            <pc:sldMk cId="3131085137" sldId="276"/>
            <ac:cxnSpMk id="19" creationId="{837C0EA9-1437-4437-9D20-2BBDA1AA9FF8}"/>
          </ac:cxnSpMkLst>
        </pc:cxnChg>
      </pc:sldChg>
      <pc:sldChg chg="addSp delSp modSp mod setBg">
        <pc:chgData name="Catherine Fraser-Andrews" userId="d07f9130-15a6-449c-a532-a88a634e023b" providerId="ADAL" clId="{77CF076C-CA99-4923-90AD-88A24ECAB6DD}" dt="2024-06-26T12:37:14.449" v="406" actId="1076"/>
        <pc:sldMkLst>
          <pc:docMk/>
          <pc:sldMk cId="667932900" sldId="277"/>
        </pc:sldMkLst>
        <pc:spChg chg="mod ord">
          <ac:chgData name="Catherine Fraser-Andrews" userId="d07f9130-15a6-449c-a532-a88a634e023b" providerId="ADAL" clId="{77CF076C-CA99-4923-90AD-88A24ECAB6DD}" dt="2024-06-26T12:37:09.392" v="404" actId="14100"/>
          <ac:spMkLst>
            <pc:docMk/>
            <pc:sldMk cId="667932900" sldId="277"/>
            <ac:spMk id="2" creationId="{12797180-5C02-EB86-782B-FCCD76A27E2E}"/>
          </ac:spMkLst>
        </pc:spChg>
        <pc:spChg chg="add del">
          <ac:chgData name="Catherine Fraser-Andrews" userId="d07f9130-15a6-449c-a532-a88a634e023b" providerId="ADAL" clId="{77CF076C-CA99-4923-90AD-88A24ECAB6DD}" dt="2024-06-26T12:36:00.626" v="391" actId="26606"/>
          <ac:spMkLst>
            <pc:docMk/>
            <pc:sldMk cId="667932900" sldId="277"/>
            <ac:spMk id="2067" creationId="{5A7802B6-FF37-40CF-A7E2-6F2A0D9A91EF}"/>
          </ac:spMkLst>
        </pc:spChg>
        <pc:spChg chg="add del">
          <ac:chgData name="Catherine Fraser-Andrews" userId="d07f9130-15a6-449c-a532-a88a634e023b" providerId="ADAL" clId="{77CF076C-CA99-4923-90AD-88A24ECAB6DD}" dt="2024-06-26T12:36:17.771" v="393" actId="26606"/>
          <ac:spMkLst>
            <pc:docMk/>
            <pc:sldMk cId="667932900" sldId="277"/>
            <ac:spMk id="2088" creationId="{66D61E08-70C3-48D8-BEA0-787111DC30DA}"/>
          </ac:spMkLst>
        </pc:spChg>
        <pc:spChg chg="add del">
          <ac:chgData name="Catherine Fraser-Andrews" userId="d07f9130-15a6-449c-a532-a88a634e023b" providerId="ADAL" clId="{77CF076C-CA99-4923-90AD-88A24ECAB6DD}" dt="2024-06-26T12:36:17.771" v="393" actId="26606"/>
          <ac:spMkLst>
            <pc:docMk/>
            <pc:sldMk cId="667932900" sldId="277"/>
            <ac:spMk id="2090" creationId="{FC55298F-0AE5-478E-AD2B-03C2614C5833}"/>
          </ac:spMkLst>
        </pc:spChg>
        <pc:spChg chg="add del">
          <ac:chgData name="Catherine Fraser-Andrews" userId="d07f9130-15a6-449c-a532-a88a634e023b" providerId="ADAL" clId="{77CF076C-CA99-4923-90AD-88A24ECAB6DD}" dt="2024-06-26T12:36:17.771" v="393" actId="26606"/>
          <ac:spMkLst>
            <pc:docMk/>
            <pc:sldMk cId="667932900" sldId="277"/>
            <ac:spMk id="2092" creationId="{C180E4EA-0B63-4779-A895-7E90E71088F3}"/>
          </ac:spMkLst>
        </pc:spChg>
        <pc:spChg chg="add del">
          <ac:chgData name="Catherine Fraser-Andrews" userId="d07f9130-15a6-449c-a532-a88a634e023b" providerId="ADAL" clId="{77CF076C-CA99-4923-90AD-88A24ECAB6DD}" dt="2024-06-26T12:36:17.771" v="393" actId="26606"/>
          <ac:spMkLst>
            <pc:docMk/>
            <pc:sldMk cId="667932900" sldId="277"/>
            <ac:spMk id="2094" creationId="{CEE01D9D-3DE8-4EED-B0D3-8F3C79CC7673}"/>
          </ac:spMkLst>
        </pc:spChg>
        <pc:spChg chg="add del">
          <ac:chgData name="Catherine Fraser-Andrews" userId="d07f9130-15a6-449c-a532-a88a634e023b" providerId="ADAL" clId="{77CF076C-CA99-4923-90AD-88A24ECAB6DD}" dt="2024-06-26T12:36:17.771" v="393" actId="26606"/>
          <ac:spMkLst>
            <pc:docMk/>
            <pc:sldMk cId="667932900" sldId="277"/>
            <ac:spMk id="2096" creationId="{89AF5CE9-607F-43F4-8983-DCD6DA4051FD}"/>
          </ac:spMkLst>
        </pc:spChg>
        <pc:spChg chg="add del">
          <ac:chgData name="Catherine Fraser-Andrews" userId="d07f9130-15a6-449c-a532-a88a634e023b" providerId="ADAL" clId="{77CF076C-CA99-4923-90AD-88A24ECAB6DD}" dt="2024-06-26T12:36:17.771" v="393" actId="26606"/>
          <ac:spMkLst>
            <pc:docMk/>
            <pc:sldMk cId="667932900" sldId="277"/>
            <ac:spMk id="2098" creationId="{6EEA2DBD-9E1E-4521-8C01-F32AD18A89E3}"/>
          </ac:spMkLst>
        </pc:spChg>
        <pc:spChg chg="add del">
          <ac:chgData name="Catherine Fraser-Andrews" userId="d07f9130-15a6-449c-a532-a88a634e023b" providerId="ADAL" clId="{77CF076C-CA99-4923-90AD-88A24ECAB6DD}" dt="2024-06-26T12:36:17.771" v="393" actId="26606"/>
          <ac:spMkLst>
            <pc:docMk/>
            <pc:sldMk cId="667932900" sldId="277"/>
            <ac:spMk id="2100" creationId="{15BBD2C1-BA9B-46A9-A27A-33498B169272}"/>
          </ac:spMkLst>
        </pc:spChg>
        <pc:spChg chg="add">
          <ac:chgData name="Catherine Fraser-Andrews" userId="d07f9130-15a6-449c-a532-a88a634e023b" providerId="ADAL" clId="{77CF076C-CA99-4923-90AD-88A24ECAB6DD}" dt="2024-06-26T12:36:17.771" v="393" actId="26606"/>
          <ac:spMkLst>
            <pc:docMk/>
            <pc:sldMk cId="667932900" sldId="277"/>
            <ac:spMk id="2117" creationId="{AA330523-F25B-4007-B3E5-ABB5637D160A}"/>
          </ac:spMkLst>
        </pc:spChg>
        <pc:grpChg chg="add del">
          <ac:chgData name="Catherine Fraser-Andrews" userId="d07f9130-15a6-449c-a532-a88a634e023b" providerId="ADAL" clId="{77CF076C-CA99-4923-90AD-88A24ECAB6DD}" dt="2024-06-26T12:36:00.626" v="391" actId="26606"/>
          <ac:grpSpMkLst>
            <pc:docMk/>
            <pc:sldMk cId="667932900" sldId="277"/>
            <ac:grpSpMk id="2055" creationId="{B4DE830A-B531-4A3B-96F6-0ECE88B08555}"/>
          </ac:grpSpMkLst>
        </pc:grpChg>
        <pc:grpChg chg="add del">
          <ac:chgData name="Catherine Fraser-Andrews" userId="d07f9130-15a6-449c-a532-a88a634e023b" providerId="ADAL" clId="{77CF076C-CA99-4923-90AD-88A24ECAB6DD}" dt="2024-06-26T12:36:17.771" v="393" actId="26606"/>
          <ac:grpSpMkLst>
            <pc:docMk/>
            <pc:sldMk cId="667932900" sldId="277"/>
            <ac:grpSpMk id="2072" creationId="{88C9B83F-64CD-41C1-925F-A08801FFD0BD}"/>
          </ac:grpSpMkLst>
        </pc:grpChg>
        <pc:grpChg chg="add">
          <ac:chgData name="Catherine Fraser-Andrews" userId="d07f9130-15a6-449c-a532-a88a634e023b" providerId="ADAL" clId="{77CF076C-CA99-4923-90AD-88A24ECAB6DD}" dt="2024-06-26T12:36:17.771" v="393" actId="26606"/>
          <ac:grpSpMkLst>
            <pc:docMk/>
            <pc:sldMk cId="667932900" sldId="277"/>
            <ac:grpSpMk id="2105" creationId="{B4DE830A-B531-4A3B-96F6-0ECE88B08555}"/>
          </ac:grpSpMkLst>
        </pc:grpChg>
        <pc:picChg chg="mod ord">
          <ac:chgData name="Catherine Fraser-Andrews" userId="d07f9130-15a6-449c-a532-a88a634e023b" providerId="ADAL" clId="{77CF076C-CA99-4923-90AD-88A24ECAB6DD}" dt="2024-06-26T12:37:14.449" v="406" actId="1076"/>
          <ac:picMkLst>
            <pc:docMk/>
            <pc:sldMk cId="667932900" sldId="277"/>
            <ac:picMk id="2050" creationId="{62CE2D3D-FA80-996C-B849-E81387BDBD0B}"/>
          </ac:picMkLst>
        </pc:picChg>
        <pc:cxnChg chg="add del">
          <ac:chgData name="Catherine Fraser-Andrews" userId="d07f9130-15a6-449c-a532-a88a634e023b" providerId="ADAL" clId="{77CF076C-CA99-4923-90AD-88A24ECAB6DD}" dt="2024-06-26T12:36:17.771" v="393" actId="26606"/>
          <ac:cxnSpMkLst>
            <pc:docMk/>
            <pc:sldMk cId="667932900" sldId="277"/>
            <ac:cxnSpMk id="2084" creationId="{A57C1A16-B8AB-4D99-A195-A38F556A6486}"/>
          </ac:cxnSpMkLst>
        </pc:cxnChg>
        <pc:cxnChg chg="add del">
          <ac:chgData name="Catherine Fraser-Andrews" userId="d07f9130-15a6-449c-a532-a88a634e023b" providerId="ADAL" clId="{77CF076C-CA99-4923-90AD-88A24ECAB6DD}" dt="2024-06-26T12:36:17.771" v="393" actId="26606"/>
          <ac:cxnSpMkLst>
            <pc:docMk/>
            <pc:sldMk cId="667932900" sldId="277"/>
            <ac:cxnSpMk id="2086" creationId="{F8A9B20B-D1DD-4573-B5EC-558029519236}"/>
          </ac:cxnSpMkLst>
        </pc:cxnChg>
      </pc:sldChg>
      <pc:sldChg chg="addSp delSp modSp mod">
        <pc:chgData name="Catherine Fraser-Andrews" userId="d07f9130-15a6-449c-a532-a88a634e023b" providerId="ADAL" clId="{77CF076C-CA99-4923-90AD-88A24ECAB6DD}" dt="2024-06-27T12:03:10.093" v="624" actId="1076"/>
        <pc:sldMkLst>
          <pc:docMk/>
          <pc:sldMk cId="4152890770" sldId="278"/>
        </pc:sldMkLst>
        <pc:spChg chg="mod">
          <ac:chgData name="Catherine Fraser-Andrews" userId="d07f9130-15a6-449c-a532-a88a634e023b" providerId="ADAL" clId="{77CF076C-CA99-4923-90AD-88A24ECAB6DD}" dt="2024-06-27T12:00:30.414" v="544" actId="14100"/>
          <ac:spMkLst>
            <pc:docMk/>
            <pc:sldMk cId="4152890770" sldId="278"/>
            <ac:spMk id="2" creationId="{4F32FD65-1710-4706-3FF1-0AB2A75AD24B}"/>
          </ac:spMkLst>
        </pc:spChg>
        <pc:spChg chg="add mod">
          <ac:chgData name="Catherine Fraser-Andrews" userId="d07f9130-15a6-449c-a532-a88a634e023b" providerId="ADAL" clId="{77CF076C-CA99-4923-90AD-88A24ECAB6DD}" dt="2024-06-27T12:03:10.093" v="624" actId="1076"/>
          <ac:spMkLst>
            <pc:docMk/>
            <pc:sldMk cId="4152890770" sldId="278"/>
            <ac:spMk id="4" creationId="{803A822F-42D3-4985-BA39-C5D3B362FB40}"/>
          </ac:spMkLst>
        </pc:spChg>
        <pc:spChg chg="add del mod">
          <ac:chgData name="Catherine Fraser-Andrews" userId="d07f9130-15a6-449c-a532-a88a634e023b" providerId="ADAL" clId="{77CF076C-CA99-4923-90AD-88A24ECAB6DD}" dt="2024-06-27T11:59:40.666" v="524" actId="478"/>
          <ac:spMkLst>
            <pc:docMk/>
            <pc:sldMk cId="4152890770" sldId="278"/>
            <ac:spMk id="5" creationId="{5F12C300-2BC5-21C9-5B0B-A3FCE8A62B67}"/>
          </ac:spMkLst>
        </pc:spChg>
        <pc:spChg chg="add mod">
          <ac:chgData name="Catherine Fraser-Andrews" userId="d07f9130-15a6-449c-a532-a88a634e023b" providerId="ADAL" clId="{77CF076C-CA99-4923-90AD-88A24ECAB6DD}" dt="2024-06-27T12:02:55.139" v="620" actId="255"/>
          <ac:spMkLst>
            <pc:docMk/>
            <pc:sldMk cId="4152890770" sldId="278"/>
            <ac:spMk id="6" creationId="{C30DD8EC-EE3F-00B8-0C7F-81CD7E175431}"/>
          </ac:spMkLst>
        </pc:spChg>
        <pc:picChg chg="del mod">
          <ac:chgData name="Catherine Fraser-Andrews" userId="d07f9130-15a6-449c-a532-a88a634e023b" providerId="ADAL" clId="{77CF076C-CA99-4923-90AD-88A24ECAB6DD}" dt="2024-06-27T11:59:28.522" v="522" actId="478"/>
          <ac:picMkLst>
            <pc:docMk/>
            <pc:sldMk cId="4152890770" sldId="278"/>
            <ac:picMk id="1026" creationId="{8FAA7B3E-83C2-22DF-373A-4335ED62723E}"/>
          </ac:picMkLst>
        </pc:picChg>
      </pc:sldChg>
      <pc:sldChg chg="addSp modSp mod ord">
        <pc:chgData name="Catherine Fraser-Andrews" userId="d07f9130-15a6-449c-a532-a88a634e023b" providerId="ADAL" clId="{77CF076C-CA99-4923-90AD-88A24ECAB6DD}" dt="2024-06-26T14:36:15.713" v="459"/>
        <pc:sldMkLst>
          <pc:docMk/>
          <pc:sldMk cId="472297390" sldId="279"/>
        </pc:sldMkLst>
        <pc:picChg chg="add mod">
          <ac:chgData name="Catherine Fraser-Andrews" userId="d07f9130-15a6-449c-a532-a88a634e023b" providerId="ADAL" clId="{77CF076C-CA99-4923-90AD-88A24ECAB6DD}" dt="2024-06-26T12:51:12.365" v="425" actId="1076"/>
          <ac:picMkLst>
            <pc:docMk/>
            <pc:sldMk cId="472297390" sldId="279"/>
            <ac:picMk id="5" creationId="{0AFD784C-B708-B72D-A689-2F5F0F655E88}"/>
          </ac:picMkLst>
        </pc:picChg>
      </pc:sldChg>
      <pc:sldChg chg="addSp delSp modSp new mod setBg">
        <pc:chgData name="Catherine Fraser-Andrews" userId="d07f9130-15a6-449c-a532-a88a634e023b" providerId="ADAL" clId="{77CF076C-CA99-4923-90AD-88A24ECAB6DD}" dt="2024-06-26T13:16:37.652" v="435" actId="26606"/>
        <pc:sldMkLst>
          <pc:docMk/>
          <pc:sldMk cId="2391173775" sldId="281"/>
        </pc:sldMkLst>
        <pc:spChg chg="add del">
          <ac:chgData name="Catherine Fraser-Andrews" userId="d07f9130-15a6-449c-a532-a88a634e023b" providerId="ADAL" clId="{77CF076C-CA99-4923-90AD-88A24ECAB6DD}" dt="2024-06-26T13:16:37.643" v="434" actId="26606"/>
          <ac:spMkLst>
            <pc:docMk/>
            <pc:sldMk cId="2391173775" sldId="281"/>
            <ac:spMk id="12" creationId="{03E8462A-FEBA-4848-81CC-3F8DA3E477BE}"/>
          </ac:spMkLst>
        </pc:spChg>
        <pc:spChg chg="add del">
          <ac:chgData name="Catherine Fraser-Andrews" userId="d07f9130-15a6-449c-a532-a88a634e023b" providerId="ADAL" clId="{77CF076C-CA99-4923-90AD-88A24ECAB6DD}" dt="2024-06-26T13:16:37.643" v="434" actId="26606"/>
          <ac:spMkLst>
            <pc:docMk/>
            <pc:sldMk cId="2391173775" sldId="281"/>
            <ac:spMk id="25" creationId="{7941F9B1-B01B-4A84-89D9-B169AEB4E456}"/>
          </ac:spMkLst>
        </pc:spChg>
        <pc:spChg chg="add">
          <ac:chgData name="Catherine Fraser-Andrews" userId="d07f9130-15a6-449c-a532-a88a634e023b" providerId="ADAL" clId="{77CF076C-CA99-4923-90AD-88A24ECAB6DD}" dt="2024-06-26T13:16:37.652" v="435" actId="26606"/>
          <ac:spMkLst>
            <pc:docMk/>
            <pc:sldMk cId="2391173775" sldId="281"/>
            <ac:spMk id="27" creationId="{21029ED5-F105-4DD2-99C8-1E4422817978}"/>
          </ac:spMkLst>
        </pc:spChg>
        <pc:spChg chg="add">
          <ac:chgData name="Catherine Fraser-Andrews" userId="d07f9130-15a6-449c-a532-a88a634e023b" providerId="ADAL" clId="{77CF076C-CA99-4923-90AD-88A24ECAB6DD}" dt="2024-06-26T13:16:37.652" v="435" actId="26606"/>
          <ac:spMkLst>
            <pc:docMk/>
            <pc:sldMk cId="2391173775" sldId="281"/>
            <ac:spMk id="29" creationId="{5C9652B3-A450-4ED6-8FBF-F536BA60B4D8}"/>
          </ac:spMkLst>
        </pc:spChg>
        <pc:grpChg chg="add del">
          <ac:chgData name="Catherine Fraser-Andrews" userId="d07f9130-15a6-449c-a532-a88a634e023b" providerId="ADAL" clId="{77CF076C-CA99-4923-90AD-88A24ECAB6DD}" dt="2024-06-26T13:16:37.643" v="434" actId="26606"/>
          <ac:grpSpMkLst>
            <pc:docMk/>
            <pc:sldMk cId="2391173775" sldId="281"/>
            <ac:grpSpMk id="14" creationId="{2109F83F-40FE-4DB3-84CC-09FB3340D06D}"/>
          </ac:grpSpMkLst>
        </pc:grpChg>
        <pc:grpChg chg="add">
          <ac:chgData name="Catherine Fraser-Andrews" userId="d07f9130-15a6-449c-a532-a88a634e023b" providerId="ADAL" clId="{77CF076C-CA99-4923-90AD-88A24ECAB6DD}" dt="2024-06-26T13:16:37.652" v="435" actId="26606"/>
          <ac:grpSpMkLst>
            <pc:docMk/>
            <pc:sldMk cId="2391173775" sldId="281"/>
            <ac:grpSpMk id="28" creationId="{2D621E68-BF28-4A1C-B1A2-4E55E139E79A}"/>
          </ac:grpSpMkLst>
        </pc:grpChg>
        <pc:picChg chg="add mod">
          <ac:chgData name="Catherine Fraser-Andrews" userId="d07f9130-15a6-449c-a532-a88a634e023b" providerId="ADAL" clId="{77CF076C-CA99-4923-90AD-88A24ECAB6DD}" dt="2024-06-26T13:16:37.652" v="435" actId="26606"/>
          <ac:picMkLst>
            <pc:docMk/>
            <pc:sldMk cId="2391173775" sldId="281"/>
            <ac:picMk id="7" creationId="{1F7078B6-BFDA-9789-E25A-21AFAD96A6A3}"/>
          </ac:picMkLst>
        </pc:picChg>
      </pc:sldChg>
      <pc:sldChg chg="new del">
        <pc:chgData name="Catherine Fraser-Andrews" userId="d07f9130-15a6-449c-a532-a88a634e023b" providerId="ADAL" clId="{77CF076C-CA99-4923-90AD-88A24ECAB6DD}" dt="2024-06-26T20:13:02.316" v="470" actId="2696"/>
        <pc:sldMkLst>
          <pc:docMk/>
          <pc:sldMk cId="1159190497" sldId="282"/>
        </pc:sldMkLst>
      </pc:sldChg>
      <pc:sldChg chg="add del modTransition setBg">
        <pc:chgData name="Catherine Fraser-Andrews" userId="d07f9130-15a6-449c-a532-a88a634e023b" providerId="ADAL" clId="{77CF076C-CA99-4923-90AD-88A24ECAB6DD}" dt="2024-06-26T20:13:02.316" v="470" actId="2696"/>
        <pc:sldMkLst>
          <pc:docMk/>
          <pc:sldMk cId="3192257811" sldId="312"/>
        </pc:sldMkLst>
      </pc:sldChg>
      <pc:sldChg chg="add del modTransition">
        <pc:chgData name="Catherine Fraser-Andrews" userId="d07f9130-15a6-449c-a532-a88a634e023b" providerId="ADAL" clId="{77CF076C-CA99-4923-90AD-88A24ECAB6DD}" dt="2024-06-26T20:13:02.316" v="470" actId="2696"/>
        <pc:sldMkLst>
          <pc:docMk/>
          <pc:sldMk cId="3625916511" sldId="322"/>
        </pc:sldMkLst>
      </pc:sldChg>
      <pc:sldChg chg="modSp add del mod modTransition">
        <pc:chgData name="Catherine Fraser-Andrews" userId="d07f9130-15a6-449c-a532-a88a634e023b" providerId="ADAL" clId="{77CF076C-CA99-4923-90AD-88A24ECAB6DD}" dt="2024-06-26T20:13:02.316" v="470" actId="2696"/>
        <pc:sldMkLst>
          <pc:docMk/>
          <pc:sldMk cId="4241359209" sldId="328"/>
        </pc:sldMkLst>
        <pc:spChg chg="mod">
          <ac:chgData name="Catherine Fraser-Andrews" userId="d07f9130-15a6-449c-a532-a88a634e023b" providerId="ADAL" clId="{77CF076C-CA99-4923-90AD-88A24ECAB6DD}" dt="2024-06-26T20:12:19.802" v="465" actId="27636"/>
          <ac:spMkLst>
            <pc:docMk/>
            <pc:sldMk cId="4241359209" sldId="328"/>
            <ac:spMk id="3" creationId="{D1CF4727-3C57-720A-A03F-1748A2F20F8A}"/>
          </ac:spMkLst>
        </pc:spChg>
      </pc:sldChg>
      <pc:sldChg chg="modSp add del mod modTransition">
        <pc:chgData name="Catherine Fraser-Andrews" userId="d07f9130-15a6-449c-a532-a88a634e023b" providerId="ADAL" clId="{77CF076C-CA99-4923-90AD-88A24ECAB6DD}" dt="2024-06-26T20:13:02.316" v="470" actId="2696"/>
        <pc:sldMkLst>
          <pc:docMk/>
          <pc:sldMk cId="4213382616" sldId="330"/>
        </pc:sldMkLst>
        <pc:spChg chg="mod">
          <ac:chgData name="Catherine Fraser-Andrews" userId="d07f9130-15a6-449c-a532-a88a634e023b" providerId="ADAL" clId="{77CF076C-CA99-4923-90AD-88A24ECAB6DD}" dt="2024-06-26T20:12:19.906" v="466" actId="27636"/>
          <ac:spMkLst>
            <pc:docMk/>
            <pc:sldMk cId="4213382616" sldId="330"/>
            <ac:spMk id="3" creationId="{D1CF4727-3C57-720A-A03F-1748A2F20F8A}"/>
          </ac:spMkLst>
        </pc:spChg>
      </pc:sldChg>
      <pc:sldChg chg="modSp add del mod modTransition">
        <pc:chgData name="Catherine Fraser-Andrews" userId="d07f9130-15a6-449c-a532-a88a634e023b" providerId="ADAL" clId="{77CF076C-CA99-4923-90AD-88A24ECAB6DD}" dt="2024-06-26T20:13:02.316" v="470" actId="2696"/>
        <pc:sldMkLst>
          <pc:docMk/>
          <pc:sldMk cId="3050736084" sldId="338"/>
        </pc:sldMkLst>
        <pc:spChg chg="mod">
          <ac:chgData name="Catherine Fraser-Andrews" userId="d07f9130-15a6-449c-a532-a88a634e023b" providerId="ADAL" clId="{77CF076C-CA99-4923-90AD-88A24ECAB6DD}" dt="2024-06-26T20:12:19.944" v="467" actId="27636"/>
          <ac:spMkLst>
            <pc:docMk/>
            <pc:sldMk cId="3050736084" sldId="338"/>
            <ac:spMk id="3" creationId="{D1CF4727-3C57-720A-A03F-1748A2F20F8A}"/>
          </ac:spMkLst>
        </pc:spChg>
      </pc:sldChg>
      <pc:sldChg chg="add del modTransition">
        <pc:chgData name="Catherine Fraser-Andrews" userId="d07f9130-15a6-449c-a532-a88a634e023b" providerId="ADAL" clId="{77CF076C-CA99-4923-90AD-88A24ECAB6DD}" dt="2024-06-26T20:13:02.316" v="470" actId="2696"/>
        <pc:sldMkLst>
          <pc:docMk/>
          <pc:sldMk cId="3904039710" sldId="342"/>
        </pc:sldMkLst>
      </pc:sldChg>
      <pc:sldChg chg="add del modTransition">
        <pc:chgData name="Catherine Fraser-Andrews" userId="d07f9130-15a6-449c-a532-a88a634e023b" providerId="ADAL" clId="{77CF076C-CA99-4923-90AD-88A24ECAB6DD}" dt="2024-06-26T20:13:02.316" v="470" actId="2696"/>
        <pc:sldMkLst>
          <pc:docMk/>
          <pc:sldMk cId="1010576962" sldId="344"/>
        </pc:sldMkLst>
      </pc:sldChg>
      <pc:sldChg chg="add del modTransition">
        <pc:chgData name="Catherine Fraser-Andrews" userId="d07f9130-15a6-449c-a532-a88a634e023b" providerId="ADAL" clId="{77CF076C-CA99-4923-90AD-88A24ECAB6DD}" dt="2024-06-26T20:13:02.316" v="470" actId="2696"/>
        <pc:sldMkLst>
          <pc:docMk/>
          <pc:sldMk cId="539704700" sldId="345"/>
        </pc:sldMkLst>
      </pc:sldChg>
      <pc:sldChg chg="add del modTransition">
        <pc:chgData name="Catherine Fraser-Andrews" userId="d07f9130-15a6-449c-a532-a88a634e023b" providerId="ADAL" clId="{77CF076C-CA99-4923-90AD-88A24ECAB6DD}" dt="2024-06-26T20:13:02.316" v="470" actId="2696"/>
        <pc:sldMkLst>
          <pc:docMk/>
          <pc:sldMk cId="589339661" sldId="347"/>
        </pc:sldMkLst>
      </pc:sldChg>
      <pc:sldChg chg="add del modTransition">
        <pc:chgData name="Catherine Fraser-Andrews" userId="d07f9130-15a6-449c-a532-a88a634e023b" providerId="ADAL" clId="{77CF076C-CA99-4923-90AD-88A24ECAB6DD}" dt="2024-06-26T20:13:02.316" v="470" actId="2696"/>
        <pc:sldMkLst>
          <pc:docMk/>
          <pc:sldMk cId="2295335231" sldId="351"/>
        </pc:sldMkLst>
      </pc:sldChg>
      <pc:sldChg chg="add del modTransition setBg">
        <pc:chgData name="Catherine Fraser-Andrews" userId="d07f9130-15a6-449c-a532-a88a634e023b" providerId="ADAL" clId="{77CF076C-CA99-4923-90AD-88A24ECAB6DD}" dt="2024-06-26T20:13:02.316" v="470" actId="2696"/>
        <pc:sldMkLst>
          <pc:docMk/>
          <pc:sldMk cId="840024713" sldId="354"/>
        </pc:sldMkLst>
      </pc:sldChg>
      <pc:sldChg chg="add del modTransition">
        <pc:chgData name="Catherine Fraser-Andrews" userId="d07f9130-15a6-449c-a532-a88a634e023b" providerId="ADAL" clId="{77CF076C-CA99-4923-90AD-88A24ECAB6DD}" dt="2024-06-26T20:13:02.316" v="470" actId="2696"/>
        <pc:sldMkLst>
          <pc:docMk/>
          <pc:sldMk cId="1024998616" sldId="393"/>
        </pc:sldMkLst>
      </pc:sldChg>
      <pc:sldChg chg="add del modTransition">
        <pc:chgData name="Catherine Fraser-Andrews" userId="d07f9130-15a6-449c-a532-a88a634e023b" providerId="ADAL" clId="{77CF076C-CA99-4923-90AD-88A24ECAB6DD}" dt="2024-06-26T20:13:02.316" v="470" actId="2696"/>
        <pc:sldMkLst>
          <pc:docMk/>
          <pc:sldMk cId="4253687932" sldId="395"/>
        </pc:sldMkLst>
      </pc:sldChg>
      <pc:sldChg chg="add del modTransition">
        <pc:chgData name="Catherine Fraser-Andrews" userId="d07f9130-15a6-449c-a532-a88a634e023b" providerId="ADAL" clId="{77CF076C-CA99-4923-90AD-88A24ECAB6DD}" dt="2024-06-26T20:13:02.316" v="470" actId="2696"/>
        <pc:sldMkLst>
          <pc:docMk/>
          <pc:sldMk cId="3967049172" sldId="397"/>
        </pc:sldMkLst>
      </pc:sldChg>
      <pc:sldChg chg="add del modTransition">
        <pc:chgData name="Catherine Fraser-Andrews" userId="d07f9130-15a6-449c-a532-a88a634e023b" providerId="ADAL" clId="{77CF076C-CA99-4923-90AD-88A24ECAB6DD}" dt="2024-06-26T20:13:02.316" v="470" actId="2696"/>
        <pc:sldMkLst>
          <pc:docMk/>
          <pc:sldMk cId="605867477" sldId="400"/>
        </pc:sldMkLst>
      </pc:sldChg>
      <pc:sldChg chg="add del modTransition">
        <pc:chgData name="Catherine Fraser-Andrews" userId="d07f9130-15a6-449c-a532-a88a634e023b" providerId="ADAL" clId="{77CF076C-CA99-4923-90AD-88A24ECAB6DD}" dt="2024-06-26T20:13:02.316" v="470" actId="2696"/>
        <pc:sldMkLst>
          <pc:docMk/>
          <pc:sldMk cId="155860773" sldId="402"/>
        </pc:sldMkLst>
      </pc:sldChg>
      <pc:sldChg chg="add del modTransition">
        <pc:chgData name="Catherine Fraser-Andrews" userId="d07f9130-15a6-449c-a532-a88a634e023b" providerId="ADAL" clId="{77CF076C-CA99-4923-90AD-88A24ECAB6DD}" dt="2024-06-26T20:13:02.316" v="470" actId="2696"/>
        <pc:sldMkLst>
          <pc:docMk/>
          <pc:sldMk cId="3114751558" sldId="404"/>
        </pc:sldMkLst>
      </pc:sldChg>
      <pc:sldChg chg="add del modTransition">
        <pc:chgData name="Catherine Fraser-Andrews" userId="d07f9130-15a6-449c-a532-a88a634e023b" providerId="ADAL" clId="{77CF076C-CA99-4923-90AD-88A24ECAB6DD}" dt="2024-06-26T20:13:02.316" v="470" actId="2696"/>
        <pc:sldMkLst>
          <pc:docMk/>
          <pc:sldMk cId="261691945" sldId="406"/>
        </pc:sldMkLst>
      </pc:sldChg>
      <pc:sldChg chg="delSp modSp add mod modTransition setBg delDesignElem">
        <pc:chgData name="Catherine Fraser-Andrews" userId="d07f9130-15a6-449c-a532-a88a634e023b" providerId="ADAL" clId="{77CF076C-CA99-4923-90AD-88A24ECAB6DD}" dt="2024-06-26T20:12:19.978" v="468" actId="27636"/>
        <pc:sldMkLst>
          <pc:docMk/>
          <pc:sldMk cId="1703406048" sldId="409"/>
        </pc:sldMkLst>
        <pc:spChg chg="mod">
          <ac:chgData name="Catherine Fraser-Andrews" userId="d07f9130-15a6-449c-a532-a88a634e023b" providerId="ADAL" clId="{77CF076C-CA99-4923-90AD-88A24ECAB6DD}" dt="2024-06-26T20:12:19.978" v="468" actId="27636"/>
          <ac:spMkLst>
            <pc:docMk/>
            <pc:sldMk cId="1703406048" sldId="409"/>
            <ac:spMk id="3" creationId="{C8722DDC-8EEE-4A06-8DFE-B44871EAA2CF}"/>
          </ac:spMkLst>
        </pc:spChg>
        <pc:spChg chg="del">
          <ac:chgData name="Catherine Fraser-Andrews" userId="d07f9130-15a6-449c-a532-a88a634e023b" providerId="ADAL" clId="{77CF076C-CA99-4923-90AD-88A24ECAB6DD}" dt="2024-06-26T20:12:19.208" v="464"/>
          <ac:spMkLst>
            <pc:docMk/>
            <pc:sldMk cId="1703406048" sldId="409"/>
            <ac:spMk id="73" creationId="{BF9FFE17-DE95-4821-ACC1-B90C95449294}"/>
          </ac:spMkLst>
        </pc:spChg>
        <pc:spChg chg="del">
          <ac:chgData name="Catherine Fraser-Andrews" userId="d07f9130-15a6-449c-a532-a88a634e023b" providerId="ADAL" clId="{77CF076C-CA99-4923-90AD-88A24ECAB6DD}" dt="2024-06-26T20:12:19.208" v="464"/>
          <ac:spMkLst>
            <pc:docMk/>
            <pc:sldMk cId="1703406048" sldId="409"/>
            <ac:spMk id="75" creationId="{03CF76AF-FF72-4430-A772-05840329020B}"/>
          </ac:spMkLst>
        </pc:spChg>
        <pc:spChg chg="del">
          <ac:chgData name="Catherine Fraser-Andrews" userId="d07f9130-15a6-449c-a532-a88a634e023b" providerId="ADAL" clId="{77CF076C-CA99-4923-90AD-88A24ECAB6DD}" dt="2024-06-26T20:12:19.208" v="464"/>
          <ac:spMkLst>
            <pc:docMk/>
            <pc:sldMk cId="1703406048" sldId="409"/>
            <ac:spMk id="77" creationId="{0B1C8180-2FDD-4202-8C45-4057CB1AB26F}"/>
          </ac:spMkLst>
        </pc:spChg>
        <pc:cxnChg chg="del">
          <ac:chgData name="Catherine Fraser-Andrews" userId="d07f9130-15a6-449c-a532-a88a634e023b" providerId="ADAL" clId="{77CF076C-CA99-4923-90AD-88A24ECAB6DD}" dt="2024-06-26T20:12:19.208" v="464"/>
          <ac:cxnSpMkLst>
            <pc:docMk/>
            <pc:sldMk cId="1703406048" sldId="409"/>
            <ac:cxnSpMk id="79" creationId="{D6E86CC6-13EA-4A88-86AD-CF27BF52CC95}"/>
          </ac:cxnSpMkLst>
        </pc:cxnChg>
        <pc:cxnChg chg="del">
          <ac:chgData name="Catherine Fraser-Andrews" userId="d07f9130-15a6-449c-a532-a88a634e023b" providerId="ADAL" clId="{77CF076C-CA99-4923-90AD-88A24ECAB6DD}" dt="2024-06-26T20:12:19.208" v="464"/>
          <ac:cxnSpMkLst>
            <pc:docMk/>
            <pc:sldMk cId="1703406048" sldId="409"/>
            <ac:cxnSpMk id="81" creationId="{3F80B441-4F7D-4B40-8A13-FED03A1F3A16}"/>
          </ac:cxnSpMkLst>
        </pc:cxnChg>
        <pc:cxnChg chg="del">
          <ac:chgData name="Catherine Fraser-Andrews" userId="d07f9130-15a6-449c-a532-a88a634e023b" providerId="ADAL" clId="{77CF076C-CA99-4923-90AD-88A24ECAB6DD}" dt="2024-06-26T20:12:19.208" v="464"/>
          <ac:cxnSpMkLst>
            <pc:docMk/>
            <pc:sldMk cId="1703406048" sldId="409"/>
            <ac:cxnSpMk id="83" creationId="{70C7FD1A-44B1-4E4C-B0C9-A8103DCCDCC2}"/>
          </ac:cxnSpMkLst>
        </pc:cxnChg>
      </pc:sldChg>
      <pc:sldChg chg="add del modTransition">
        <pc:chgData name="Catherine Fraser-Andrews" userId="d07f9130-15a6-449c-a532-a88a634e023b" providerId="ADAL" clId="{77CF076C-CA99-4923-90AD-88A24ECAB6DD}" dt="2024-06-26T20:13:02.316" v="470" actId="2696"/>
        <pc:sldMkLst>
          <pc:docMk/>
          <pc:sldMk cId="2889202397" sldId="414"/>
        </pc:sldMkLst>
      </pc:sldChg>
      <pc:sldChg chg="add del modTransition">
        <pc:chgData name="Catherine Fraser-Andrews" userId="d07f9130-15a6-449c-a532-a88a634e023b" providerId="ADAL" clId="{77CF076C-CA99-4923-90AD-88A24ECAB6DD}" dt="2024-06-26T20:13:02.316" v="470" actId="2696"/>
        <pc:sldMkLst>
          <pc:docMk/>
          <pc:sldMk cId="1907862430" sldId="418"/>
        </pc:sldMkLst>
      </pc:sldChg>
      <pc:sldChg chg="add modTransition">
        <pc:chgData name="Catherine Fraser-Andrews" userId="d07f9130-15a6-449c-a532-a88a634e023b" providerId="ADAL" clId="{77CF076C-CA99-4923-90AD-88A24ECAB6DD}" dt="2024-06-26T20:12:19.208" v="464"/>
        <pc:sldMkLst>
          <pc:docMk/>
          <pc:sldMk cId="3934464980" sldId="428"/>
        </pc:sldMkLst>
      </pc:sldChg>
      <pc:sldChg chg="add del modTransition">
        <pc:chgData name="Catherine Fraser-Andrews" userId="d07f9130-15a6-449c-a532-a88a634e023b" providerId="ADAL" clId="{77CF076C-CA99-4923-90AD-88A24ECAB6DD}" dt="2024-06-26T20:13:02.316" v="470" actId="2696"/>
        <pc:sldMkLst>
          <pc:docMk/>
          <pc:sldMk cId="1933142279" sldId="436"/>
        </pc:sldMkLst>
      </pc:sldChg>
      <pc:sldChg chg="add del modTransition">
        <pc:chgData name="Catherine Fraser-Andrews" userId="d07f9130-15a6-449c-a532-a88a634e023b" providerId="ADAL" clId="{77CF076C-CA99-4923-90AD-88A24ECAB6DD}" dt="2024-06-26T20:13:02.316" v="470" actId="2696"/>
        <pc:sldMkLst>
          <pc:docMk/>
          <pc:sldMk cId="2079723179" sldId="437"/>
        </pc:sldMkLst>
      </pc:sldChg>
      <pc:sldChg chg="add">
        <pc:chgData name="Catherine Fraser-Andrews" userId="d07f9130-15a6-449c-a532-a88a634e023b" providerId="ADAL" clId="{77CF076C-CA99-4923-90AD-88A24ECAB6DD}" dt="2024-06-26T20:12:33.911" v="469"/>
        <pc:sldMkLst>
          <pc:docMk/>
          <pc:sldMk cId="913748087" sldId="438"/>
        </pc:sldMkLst>
      </pc:sldChg>
      <pc:sldChg chg="add">
        <pc:chgData name="Catherine Fraser-Andrews" userId="d07f9130-15a6-449c-a532-a88a634e023b" providerId="ADAL" clId="{77CF076C-CA99-4923-90AD-88A24ECAB6DD}" dt="2024-06-26T20:12:33.911" v="469"/>
        <pc:sldMkLst>
          <pc:docMk/>
          <pc:sldMk cId="1299551498" sldId="439"/>
        </pc:sldMkLst>
      </pc:sldChg>
      <pc:sldChg chg="add">
        <pc:chgData name="Catherine Fraser-Andrews" userId="d07f9130-15a6-449c-a532-a88a634e023b" providerId="ADAL" clId="{77CF076C-CA99-4923-90AD-88A24ECAB6DD}" dt="2024-06-26T20:12:33.911" v="469"/>
        <pc:sldMkLst>
          <pc:docMk/>
          <pc:sldMk cId="1737673195" sldId="440"/>
        </pc:sldMkLst>
      </pc:sldChg>
      <pc:sldChg chg="add">
        <pc:chgData name="Catherine Fraser-Andrews" userId="d07f9130-15a6-449c-a532-a88a634e023b" providerId="ADAL" clId="{77CF076C-CA99-4923-90AD-88A24ECAB6DD}" dt="2024-06-26T20:12:33.911" v="469"/>
        <pc:sldMkLst>
          <pc:docMk/>
          <pc:sldMk cId="2446527490" sldId="441"/>
        </pc:sldMkLst>
      </pc:sldChg>
      <pc:sldChg chg="add">
        <pc:chgData name="Catherine Fraser-Andrews" userId="d07f9130-15a6-449c-a532-a88a634e023b" providerId="ADAL" clId="{77CF076C-CA99-4923-90AD-88A24ECAB6DD}" dt="2024-06-26T20:12:33.911" v="469"/>
        <pc:sldMkLst>
          <pc:docMk/>
          <pc:sldMk cId="3127949785" sldId="442"/>
        </pc:sldMkLst>
      </pc:sldChg>
      <pc:sldChg chg="add">
        <pc:chgData name="Catherine Fraser-Andrews" userId="d07f9130-15a6-449c-a532-a88a634e023b" providerId="ADAL" clId="{77CF076C-CA99-4923-90AD-88A24ECAB6DD}" dt="2024-06-26T20:12:33.911" v="469"/>
        <pc:sldMkLst>
          <pc:docMk/>
          <pc:sldMk cId="2787377510" sldId="443"/>
        </pc:sldMkLst>
      </pc:sldChg>
      <pc:sldChg chg="add">
        <pc:chgData name="Catherine Fraser-Andrews" userId="d07f9130-15a6-449c-a532-a88a634e023b" providerId="ADAL" clId="{77CF076C-CA99-4923-90AD-88A24ECAB6DD}" dt="2024-06-26T20:12:33.911" v="469"/>
        <pc:sldMkLst>
          <pc:docMk/>
          <pc:sldMk cId="3486995956" sldId="444"/>
        </pc:sldMkLst>
      </pc:sldChg>
      <pc:sldChg chg="add">
        <pc:chgData name="Catherine Fraser-Andrews" userId="d07f9130-15a6-449c-a532-a88a634e023b" providerId="ADAL" clId="{77CF076C-CA99-4923-90AD-88A24ECAB6DD}" dt="2024-06-26T20:12:33.911" v="469"/>
        <pc:sldMkLst>
          <pc:docMk/>
          <pc:sldMk cId="1651979338" sldId="445"/>
        </pc:sldMkLst>
      </pc:sldChg>
      <pc:sldChg chg="add">
        <pc:chgData name="Catherine Fraser-Andrews" userId="d07f9130-15a6-449c-a532-a88a634e023b" providerId="ADAL" clId="{77CF076C-CA99-4923-90AD-88A24ECAB6DD}" dt="2024-06-26T20:12:33.911" v="469"/>
        <pc:sldMkLst>
          <pc:docMk/>
          <pc:sldMk cId="1534605438" sldId="446"/>
        </pc:sldMkLst>
      </pc:sldChg>
      <pc:sldChg chg="add">
        <pc:chgData name="Catherine Fraser-Andrews" userId="d07f9130-15a6-449c-a532-a88a634e023b" providerId="ADAL" clId="{77CF076C-CA99-4923-90AD-88A24ECAB6DD}" dt="2024-06-26T20:12:33.911" v="469"/>
        <pc:sldMkLst>
          <pc:docMk/>
          <pc:sldMk cId="2656057859" sldId="447"/>
        </pc:sldMkLst>
      </pc:sldChg>
      <pc:sldChg chg="add">
        <pc:chgData name="Catherine Fraser-Andrews" userId="d07f9130-15a6-449c-a532-a88a634e023b" providerId="ADAL" clId="{77CF076C-CA99-4923-90AD-88A24ECAB6DD}" dt="2024-06-26T20:12:33.911" v="469"/>
        <pc:sldMkLst>
          <pc:docMk/>
          <pc:sldMk cId="116831473" sldId="448"/>
        </pc:sldMkLst>
      </pc:sldChg>
      <pc:sldChg chg="add">
        <pc:chgData name="Catherine Fraser-Andrews" userId="d07f9130-15a6-449c-a532-a88a634e023b" providerId="ADAL" clId="{77CF076C-CA99-4923-90AD-88A24ECAB6DD}" dt="2024-06-26T20:12:33.911" v="469"/>
        <pc:sldMkLst>
          <pc:docMk/>
          <pc:sldMk cId="2025789153" sldId="449"/>
        </pc:sldMkLst>
      </pc:sldChg>
      <pc:sldChg chg="add">
        <pc:chgData name="Catherine Fraser-Andrews" userId="d07f9130-15a6-449c-a532-a88a634e023b" providerId="ADAL" clId="{77CF076C-CA99-4923-90AD-88A24ECAB6DD}" dt="2024-06-26T20:12:33.911" v="469"/>
        <pc:sldMkLst>
          <pc:docMk/>
          <pc:sldMk cId="2181683146" sldId="450"/>
        </pc:sldMkLst>
      </pc:sldChg>
      <pc:sldChg chg="add">
        <pc:chgData name="Catherine Fraser-Andrews" userId="d07f9130-15a6-449c-a532-a88a634e023b" providerId="ADAL" clId="{77CF076C-CA99-4923-90AD-88A24ECAB6DD}" dt="2024-06-26T20:12:33.911" v="469"/>
        <pc:sldMkLst>
          <pc:docMk/>
          <pc:sldMk cId="4152273995" sldId="451"/>
        </pc:sldMkLst>
      </pc:sldChg>
      <pc:sldChg chg="add">
        <pc:chgData name="Catherine Fraser-Andrews" userId="d07f9130-15a6-449c-a532-a88a634e023b" providerId="ADAL" clId="{77CF076C-CA99-4923-90AD-88A24ECAB6DD}" dt="2024-06-26T20:12:33.911" v="469"/>
        <pc:sldMkLst>
          <pc:docMk/>
          <pc:sldMk cId="2031715788" sldId="452"/>
        </pc:sldMkLst>
      </pc:sldChg>
      <pc:sldChg chg="add">
        <pc:chgData name="Catherine Fraser-Andrews" userId="d07f9130-15a6-449c-a532-a88a634e023b" providerId="ADAL" clId="{77CF076C-CA99-4923-90AD-88A24ECAB6DD}" dt="2024-06-26T20:12:33.911" v="469"/>
        <pc:sldMkLst>
          <pc:docMk/>
          <pc:sldMk cId="3334730466" sldId="453"/>
        </pc:sldMkLst>
      </pc:sldChg>
      <pc:sldChg chg="add">
        <pc:chgData name="Catherine Fraser-Andrews" userId="d07f9130-15a6-449c-a532-a88a634e023b" providerId="ADAL" clId="{77CF076C-CA99-4923-90AD-88A24ECAB6DD}" dt="2024-06-26T20:12:33.911" v="469"/>
        <pc:sldMkLst>
          <pc:docMk/>
          <pc:sldMk cId="3638278207" sldId="454"/>
        </pc:sldMkLst>
      </pc:sldChg>
      <pc:sldChg chg="add">
        <pc:chgData name="Catherine Fraser-Andrews" userId="d07f9130-15a6-449c-a532-a88a634e023b" providerId="ADAL" clId="{77CF076C-CA99-4923-90AD-88A24ECAB6DD}" dt="2024-06-26T20:12:33.911" v="469"/>
        <pc:sldMkLst>
          <pc:docMk/>
          <pc:sldMk cId="2904192285" sldId="455"/>
        </pc:sldMkLst>
      </pc:sldChg>
      <pc:sldChg chg="add">
        <pc:chgData name="Catherine Fraser-Andrews" userId="d07f9130-15a6-449c-a532-a88a634e023b" providerId="ADAL" clId="{77CF076C-CA99-4923-90AD-88A24ECAB6DD}" dt="2024-06-26T20:12:33.911" v="469"/>
        <pc:sldMkLst>
          <pc:docMk/>
          <pc:sldMk cId="998121103" sldId="456"/>
        </pc:sldMkLst>
      </pc:sldChg>
      <pc:sldChg chg="add">
        <pc:chgData name="Catherine Fraser-Andrews" userId="d07f9130-15a6-449c-a532-a88a634e023b" providerId="ADAL" clId="{77CF076C-CA99-4923-90AD-88A24ECAB6DD}" dt="2024-06-26T20:12:33.911" v="469"/>
        <pc:sldMkLst>
          <pc:docMk/>
          <pc:sldMk cId="3258964962" sldId="457"/>
        </pc:sldMkLst>
      </pc:sldChg>
      <pc:sldChg chg="add">
        <pc:chgData name="Catherine Fraser-Andrews" userId="d07f9130-15a6-449c-a532-a88a634e023b" providerId="ADAL" clId="{77CF076C-CA99-4923-90AD-88A24ECAB6DD}" dt="2024-06-26T20:12:33.911" v="469"/>
        <pc:sldMkLst>
          <pc:docMk/>
          <pc:sldMk cId="2173998431" sldId="458"/>
        </pc:sldMkLst>
      </pc:sldChg>
      <pc:sldChg chg="add">
        <pc:chgData name="Catherine Fraser-Andrews" userId="d07f9130-15a6-449c-a532-a88a634e023b" providerId="ADAL" clId="{77CF076C-CA99-4923-90AD-88A24ECAB6DD}" dt="2024-06-26T20:12:33.911" v="469"/>
        <pc:sldMkLst>
          <pc:docMk/>
          <pc:sldMk cId="3963281339" sldId="459"/>
        </pc:sldMkLst>
      </pc:sldChg>
      <pc:sldChg chg="add">
        <pc:chgData name="Catherine Fraser-Andrews" userId="d07f9130-15a6-449c-a532-a88a634e023b" providerId="ADAL" clId="{77CF076C-CA99-4923-90AD-88A24ECAB6DD}" dt="2024-06-26T20:12:33.911" v="469"/>
        <pc:sldMkLst>
          <pc:docMk/>
          <pc:sldMk cId="932427518" sldId="460"/>
        </pc:sldMkLst>
      </pc:sldChg>
      <pc:sldChg chg="add">
        <pc:chgData name="Catherine Fraser-Andrews" userId="d07f9130-15a6-449c-a532-a88a634e023b" providerId="ADAL" clId="{77CF076C-CA99-4923-90AD-88A24ECAB6DD}" dt="2024-06-26T20:12:33.911" v="469"/>
        <pc:sldMkLst>
          <pc:docMk/>
          <pc:sldMk cId="2647615330" sldId="46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81328-428F-4EA0-8847-1758AA19F0A2}"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C6FB39D-7210-4292-B111-BD8D518916CE}">
      <dgm:prSet/>
      <dgm:spPr/>
      <dgm:t>
        <a:bodyPr/>
        <a:lstStyle/>
        <a:p>
          <a:pPr>
            <a:defRPr cap="all"/>
          </a:pPr>
          <a:r>
            <a:rPr lang="en-GB" dirty="0"/>
            <a:t>The CIFs will be in the afternoon</a:t>
          </a:r>
          <a:endParaRPr lang="en-US" dirty="0"/>
        </a:p>
      </dgm:t>
    </dgm:pt>
    <dgm:pt modelId="{6E83E32E-FE82-45AF-9F92-CDD83AC22F40}" type="parTrans" cxnId="{545F9206-C9A3-4108-B5FF-A1C7D9A1E0BA}">
      <dgm:prSet/>
      <dgm:spPr/>
      <dgm:t>
        <a:bodyPr/>
        <a:lstStyle/>
        <a:p>
          <a:endParaRPr lang="en-US"/>
        </a:p>
      </dgm:t>
    </dgm:pt>
    <dgm:pt modelId="{9B115C72-4E82-421F-95C9-722014CD98E9}" type="sibTrans" cxnId="{545F9206-C9A3-4108-B5FF-A1C7D9A1E0BA}">
      <dgm:prSet/>
      <dgm:spPr/>
      <dgm:t>
        <a:bodyPr/>
        <a:lstStyle/>
        <a:p>
          <a:endParaRPr lang="en-US"/>
        </a:p>
      </dgm:t>
    </dgm:pt>
    <dgm:pt modelId="{599D4C6B-D861-4859-B4E7-D84FBBBA531F}">
      <dgm:prSet/>
      <dgm:spPr/>
      <dgm:t>
        <a:bodyPr/>
        <a:lstStyle/>
        <a:p>
          <a:pPr>
            <a:defRPr cap="all"/>
          </a:pPr>
          <a:r>
            <a:rPr lang="en-GB"/>
            <a:t>Venue?</a:t>
          </a:r>
          <a:endParaRPr lang="en-US"/>
        </a:p>
      </dgm:t>
    </dgm:pt>
    <dgm:pt modelId="{91102CFD-696E-4D6F-A1EA-1BFE98B643F1}" type="parTrans" cxnId="{A17D2562-BAB4-4409-9C71-A86D7962B66B}">
      <dgm:prSet/>
      <dgm:spPr/>
      <dgm:t>
        <a:bodyPr/>
        <a:lstStyle/>
        <a:p>
          <a:endParaRPr lang="en-US"/>
        </a:p>
      </dgm:t>
    </dgm:pt>
    <dgm:pt modelId="{B24964F7-569F-4289-ADF3-88BE45E655A2}" type="sibTrans" cxnId="{A17D2562-BAB4-4409-9C71-A86D7962B66B}">
      <dgm:prSet/>
      <dgm:spPr/>
      <dgm:t>
        <a:bodyPr/>
        <a:lstStyle/>
        <a:p>
          <a:endParaRPr lang="en-US"/>
        </a:p>
      </dgm:t>
    </dgm:pt>
    <dgm:pt modelId="{08B2FE38-0888-4F88-881B-E90AD2E733FB}">
      <dgm:prSet/>
      <dgm:spPr/>
      <dgm:t>
        <a:bodyPr/>
        <a:lstStyle/>
        <a:p>
          <a:pPr>
            <a:defRPr cap="all"/>
          </a:pPr>
          <a:r>
            <a:rPr lang="en-GB"/>
            <a:t>Focus?</a:t>
          </a:r>
          <a:endParaRPr lang="en-US"/>
        </a:p>
      </dgm:t>
    </dgm:pt>
    <dgm:pt modelId="{374FB81B-03C4-4F8A-985D-7F2D56E33A74}" type="parTrans" cxnId="{20BBC772-B033-4D56-988D-457ADB3D0D0D}">
      <dgm:prSet/>
      <dgm:spPr/>
      <dgm:t>
        <a:bodyPr/>
        <a:lstStyle/>
        <a:p>
          <a:endParaRPr lang="en-US"/>
        </a:p>
      </dgm:t>
    </dgm:pt>
    <dgm:pt modelId="{A6B44691-280F-4130-BABA-00FFA7CA3D51}" type="sibTrans" cxnId="{20BBC772-B033-4D56-988D-457ADB3D0D0D}">
      <dgm:prSet/>
      <dgm:spPr/>
      <dgm:t>
        <a:bodyPr/>
        <a:lstStyle/>
        <a:p>
          <a:endParaRPr lang="en-US"/>
        </a:p>
      </dgm:t>
    </dgm:pt>
    <dgm:pt modelId="{5D5354E7-8410-4CFF-94D5-84778676579D}">
      <dgm:prSet/>
      <dgm:spPr/>
      <dgm:t>
        <a:bodyPr/>
        <a:lstStyle/>
        <a:p>
          <a:pPr>
            <a:defRPr cap="all"/>
          </a:pPr>
          <a:r>
            <a:rPr lang="en-GB"/>
            <a:t>Next one?</a:t>
          </a:r>
          <a:endParaRPr lang="en-US"/>
        </a:p>
      </dgm:t>
    </dgm:pt>
    <dgm:pt modelId="{FB1A3648-3CF6-4EA6-BDB3-A2925A7E70A3}" type="parTrans" cxnId="{606B33CA-6E08-4960-BD56-C1C9869A0019}">
      <dgm:prSet/>
      <dgm:spPr/>
      <dgm:t>
        <a:bodyPr/>
        <a:lstStyle/>
        <a:p>
          <a:endParaRPr lang="en-US"/>
        </a:p>
      </dgm:t>
    </dgm:pt>
    <dgm:pt modelId="{D49C71B8-4F07-4F86-8B15-B0562E0A973A}" type="sibTrans" cxnId="{606B33CA-6E08-4960-BD56-C1C9869A0019}">
      <dgm:prSet/>
      <dgm:spPr/>
      <dgm:t>
        <a:bodyPr/>
        <a:lstStyle/>
        <a:p>
          <a:endParaRPr lang="en-US"/>
        </a:p>
      </dgm:t>
    </dgm:pt>
    <dgm:pt modelId="{B55DBBA9-3878-4EC6-AD95-6C856C4DB637}">
      <dgm:prSet/>
      <dgm:spPr/>
      <dgm:t>
        <a:bodyPr/>
        <a:lstStyle/>
        <a:p>
          <a:pPr>
            <a:defRPr cap="all"/>
          </a:pPr>
          <a:r>
            <a:rPr lang="en-GB"/>
            <a:t>The format?</a:t>
          </a:r>
          <a:endParaRPr lang="en-US"/>
        </a:p>
      </dgm:t>
    </dgm:pt>
    <dgm:pt modelId="{15C81201-8BC1-40AD-9450-2EBBAA6C5EE9}" type="parTrans" cxnId="{B187612F-23B1-47F8-938C-981A7C89BDC2}">
      <dgm:prSet/>
      <dgm:spPr/>
      <dgm:t>
        <a:bodyPr/>
        <a:lstStyle/>
        <a:p>
          <a:endParaRPr lang="en-US"/>
        </a:p>
      </dgm:t>
    </dgm:pt>
    <dgm:pt modelId="{2CC5336F-56D7-4D3E-AC82-AD9051F8CC27}" type="sibTrans" cxnId="{B187612F-23B1-47F8-938C-981A7C89BDC2}">
      <dgm:prSet/>
      <dgm:spPr/>
      <dgm:t>
        <a:bodyPr/>
        <a:lstStyle/>
        <a:p>
          <a:endParaRPr lang="en-US"/>
        </a:p>
      </dgm:t>
    </dgm:pt>
    <dgm:pt modelId="{6F4D38C7-1013-45C0-ABFB-989A7F635A2B}" type="pres">
      <dgm:prSet presAssocID="{3E881328-428F-4EA0-8847-1758AA19F0A2}" presName="root" presStyleCnt="0">
        <dgm:presLayoutVars>
          <dgm:dir/>
          <dgm:resizeHandles val="exact"/>
        </dgm:presLayoutVars>
      </dgm:prSet>
      <dgm:spPr/>
    </dgm:pt>
    <dgm:pt modelId="{9E98F5DB-6543-4AC6-A8DB-3784694CA685}" type="pres">
      <dgm:prSet presAssocID="{9C6FB39D-7210-4292-B111-BD8D518916CE}" presName="compNode" presStyleCnt="0"/>
      <dgm:spPr/>
    </dgm:pt>
    <dgm:pt modelId="{AC4B69C9-29C0-4ABA-8681-6DF0768795F8}" type="pres">
      <dgm:prSet presAssocID="{9C6FB39D-7210-4292-B111-BD8D518916CE}" presName="iconBgRect" presStyleLbl="bgShp" presStyleIdx="0" presStyleCnt="5"/>
      <dgm:spPr/>
    </dgm:pt>
    <dgm:pt modelId="{9AADEB3C-4710-4603-9927-7F6F5DB6DD1E}" type="pres">
      <dgm:prSet presAssocID="{9C6FB39D-7210-4292-B111-BD8D518916C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sta"/>
        </a:ext>
      </dgm:extLst>
    </dgm:pt>
    <dgm:pt modelId="{2D9676BB-E747-43A1-AA60-94DDB0696063}" type="pres">
      <dgm:prSet presAssocID="{9C6FB39D-7210-4292-B111-BD8D518916CE}" presName="spaceRect" presStyleCnt="0"/>
      <dgm:spPr/>
    </dgm:pt>
    <dgm:pt modelId="{4D8E67FC-0B57-483A-BC13-CF0EE5C830ED}" type="pres">
      <dgm:prSet presAssocID="{9C6FB39D-7210-4292-B111-BD8D518916CE}" presName="textRect" presStyleLbl="revTx" presStyleIdx="0" presStyleCnt="5">
        <dgm:presLayoutVars>
          <dgm:chMax val="1"/>
          <dgm:chPref val="1"/>
        </dgm:presLayoutVars>
      </dgm:prSet>
      <dgm:spPr/>
    </dgm:pt>
    <dgm:pt modelId="{0637D02D-8204-4FAE-880C-967FC3E227F2}" type="pres">
      <dgm:prSet presAssocID="{9B115C72-4E82-421F-95C9-722014CD98E9}" presName="sibTrans" presStyleCnt="0"/>
      <dgm:spPr/>
    </dgm:pt>
    <dgm:pt modelId="{C812958D-130D-49A1-AA56-A8C708984F88}" type="pres">
      <dgm:prSet presAssocID="{599D4C6B-D861-4859-B4E7-D84FBBBA531F}" presName="compNode" presStyleCnt="0"/>
      <dgm:spPr/>
    </dgm:pt>
    <dgm:pt modelId="{8A85FFBF-F2A9-4547-A5DB-6715AECC780F}" type="pres">
      <dgm:prSet presAssocID="{599D4C6B-D861-4859-B4E7-D84FBBBA531F}" presName="iconBgRect" presStyleLbl="bgShp" presStyleIdx="1" presStyleCnt="5"/>
      <dgm:spPr/>
    </dgm:pt>
    <dgm:pt modelId="{A6389F9B-38D0-4B09-9A86-A68B2CDBE0C5}" type="pres">
      <dgm:prSet presAssocID="{599D4C6B-D861-4859-B4E7-D84FBBBA531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339CF26A-634B-4608-9254-CA55047AF875}" type="pres">
      <dgm:prSet presAssocID="{599D4C6B-D861-4859-B4E7-D84FBBBA531F}" presName="spaceRect" presStyleCnt="0"/>
      <dgm:spPr/>
    </dgm:pt>
    <dgm:pt modelId="{4B10A43A-812F-4CC0-B0EC-944982BBC6A9}" type="pres">
      <dgm:prSet presAssocID="{599D4C6B-D861-4859-B4E7-D84FBBBA531F}" presName="textRect" presStyleLbl="revTx" presStyleIdx="1" presStyleCnt="5">
        <dgm:presLayoutVars>
          <dgm:chMax val="1"/>
          <dgm:chPref val="1"/>
        </dgm:presLayoutVars>
      </dgm:prSet>
      <dgm:spPr/>
    </dgm:pt>
    <dgm:pt modelId="{95B88015-1A1F-49F9-A361-CDE681684055}" type="pres">
      <dgm:prSet presAssocID="{B24964F7-569F-4289-ADF3-88BE45E655A2}" presName="sibTrans" presStyleCnt="0"/>
      <dgm:spPr/>
    </dgm:pt>
    <dgm:pt modelId="{8AD37736-0FCC-4696-A304-BC88F5134013}" type="pres">
      <dgm:prSet presAssocID="{08B2FE38-0888-4F88-881B-E90AD2E733FB}" presName="compNode" presStyleCnt="0"/>
      <dgm:spPr/>
    </dgm:pt>
    <dgm:pt modelId="{FBF5BD20-2EA6-4657-A7F8-1D58B219DCBB}" type="pres">
      <dgm:prSet presAssocID="{08B2FE38-0888-4F88-881B-E90AD2E733FB}" presName="iconBgRect" presStyleLbl="bgShp" presStyleIdx="2" presStyleCnt="5"/>
      <dgm:spPr/>
    </dgm:pt>
    <dgm:pt modelId="{A4F20C24-8AEE-431B-84BE-2AC92D5CD354}" type="pres">
      <dgm:prSet presAssocID="{08B2FE38-0888-4F88-881B-E90AD2E733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93114280-915F-4194-9A02-A5D9101C1F9F}" type="pres">
      <dgm:prSet presAssocID="{08B2FE38-0888-4F88-881B-E90AD2E733FB}" presName="spaceRect" presStyleCnt="0"/>
      <dgm:spPr/>
    </dgm:pt>
    <dgm:pt modelId="{C31AECB1-4CEB-4383-AB86-8BD424ABBB70}" type="pres">
      <dgm:prSet presAssocID="{08B2FE38-0888-4F88-881B-E90AD2E733FB}" presName="textRect" presStyleLbl="revTx" presStyleIdx="2" presStyleCnt="5">
        <dgm:presLayoutVars>
          <dgm:chMax val="1"/>
          <dgm:chPref val="1"/>
        </dgm:presLayoutVars>
      </dgm:prSet>
      <dgm:spPr/>
    </dgm:pt>
    <dgm:pt modelId="{F6BE2D60-A3D7-4045-B0A4-99A448A0DB5D}" type="pres">
      <dgm:prSet presAssocID="{A6B44691-280F-4130-BABA-00FFA7CA3D51}" presName="sibTrans" presStyleCnt="0"/>
      <dgm:spPr/>
    </dgm:pt>
    <dgm:pt modelId="{34CB0D22-FE80-4862-9BB9-F116CE45E34E}" type="pres">
      <dgm:prSet presAssocID="{5D5354E7-8410-4CFF-94D5-84778676579D}" presName="compNode" presStyleCnt="0"/>
      <dgm:spPr/>
    </dgm:pt>
    <dgm:pt modelId="{8683864E-BB47-4A84-AC85-B0A53DC97B25}" type="pres">
      <dgm:prSet presAssocID="{5D5354E7-8410-4CFF-94D5-84778676579D}" presName="iconBgRect" presStyleLbl="bgShp" presStyleIdx="3" presStyleCnt="5"/>
      <dgm:spPr/>
    </dgm:pt>
    <dgm:pt modelId="{1E2380C8-F380-4DCD-A660-1BA5675C885F}" type="pres">
      <dgm:prSet presAssocID="{5D5354E7-8410-4CFF-94D5-84778676579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d"/>
        </a:ext>
      </dgm:extLst>
    </dgm:pt>
    <dgm:pt modelId="{9A99289F-E511-46A9-A1D4-48E81CA24BB0}" type="pres">
      <dgm:prSet presAssocID="{5D5354E7-8410-4CFF-94D5-84778676579D}" presName="spaceRect" presStyleCnt="0"/>
      <dgm:spPr/>
    </dgm:pt>
    <dgm:pt modelId="{7BE5AB43-232D-4A9B-8B82-992E88C4521A}" type="pres">
      <dgm:prSet presAssocID="{5D5354E7-8410-4CFF-94D5-84778676579D}" presName="textRect" presStyleLbl="revTx" presStyleIdx="3" presStyleCnt="5">
        <dgm:presLayoutVars>
          <dgm:chMax val="1"/>
          <dgm:chPref val="1"/>
        </dgm:presLayoutVars>
      </dgm:prSet>
      <dgm:spPr/>
    </dgm:pt>
    <dgm:pt modelId="{9149F36C-EA18-44C2-B1A9-84D53A7BB31D}" type="pres">
      <dgm:prSet presAssocID="{D49C71B8-4F07-4F86-8B15-B0562E0A973A}" presName="sibTrans" presStyleCnt="0"/>
      <dgm:spPr/>
    </dgm:pt>
    <dgm:pt modelId="{DB697FB2-E769-4528-8CE0-4DAFCCA3D214}" type="pres">
      <dgm:prSet presAssocID="{B55DBBA9-3878-4EC6-AD95-6C856C4DB637}" presName="compNode" presStyleCnt="0"/>
      <dgm:spPr/>
    </dgm:pt>
    <dgm:pt modelId="{138C7C6C-FCA4-4C98-80B5-844D3C14A8DC}" type="pres">
      <dgm:prSet presAssocID="{B55DBBA9-3878-4EC6-AD95-6C856C4DB637}" presName="iconBgRect" presStyleLbl="bgShp" presStyleIdx="4" presStyleCnt="5"/>
      <dgm:spPr/>
    </dgm:pt>
    <dgm:pt modelId="{BEE6FA70-A87F-4E7A-BDE6-D92A21813A61}" type="pres">
      <dgm:prSet presAssocID="{B55DBBA9-3878-4EC6-AD95-6C856C4DB63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pper board"/>
        </a:ext>
      </dgm:extLst>
    </dgm:pt>
    <dgm:pt modelId="{D8D377E8-4F0A-4248-909F-0E1CFD0A296D}" type="pres">
      <dgm:prSet presAssocID="{B55DBBA9-3878-4EC6-AD95-6C856C4DB637}" presName="spaceRect" presStyleCnt="0"/>
      <dgm:spPr/>
    </dgm:pt>
    <dgm:pt modelId="{923F2C4B-24DA-43D8-B32C-B894DF52E8EC}" type="pres">
      <dgm:prSet presAssocID="{B55DBBA9-3878-4EC6-AD95-6C856C4DB637}" presName="textRect" presStyleLbl="revTx" presStyleIdx="4" presStyleCnt="5">
        <dgm:presLayoutVars>
          <dgm:chMax val="1"/>
          <dgm:chPref val="1"/>
        </dgm:presLayoutVars>
      </dgm:prSet>
      <dgm:spPr/>
    </dgm:pt>
  </dgm:ptLst>
  <dgm:cxnLst>
    <dgm:cxn modelId="{545F9206-C9A3-4108-B5FF-A1C7D9A1E0BA}" srcId="{3E881328-428F-4EA0-8847-1758AA19F0A2}" destId="{9C6FB39D-7210-4292-B111-BD8D518916CE}" srcOrd="0" destOrd="0" parTransId="{6E83E32E-FE82-45AF-9F92-CDD83AC22F40}" sibTransId="{9B115C72-4E82-421F-95C9-722014CD98E9}"/>
    <dgm:cxn modelId="{1D5BD90C-16AD-4AA3-8020-33DFC56146CB}" type="presOf" srcId="{5D5354E7-8410-4CFF-94D5-84778676579D}" destId="{7BE5AB43-232D-4A9B-8B82-992E88C4521A}" srcOrd="0" destOrd="0" presId="urn:microsoft.com/office/officeart/2018/5/layout/IconCircleLabelList"/>
    <dgm:cxn modelId="{AAE2550E-BCE6-4BF3-AC4E-8BF8E14F18A5}" type="presOf" srcId="{599D4C6B-D861-4859-B4E7-D84FBBBA531F}" destId="{4B10A43A-812F-4CC0-B0EC-944982BBC6A9}" srcOrd="0" destOrd="0" presId="urn:microsoft.com/office/officeart/2018/5/layout/IconCircleLabelList"/>
    <dgm:cxn modelId="{B187612F-23B1-47F8-938C-981A7C89BDC2}" srcId="{3E881328-428F-4EA0-8847-1758AA19F0A2}" destId="{B55DBBA9-3878-4EC6-AD95-6C856C4DB637}" srcOrd="4" destOrd="0" parTransId="{15C81201-8BC1-40AD-9450-2EBBAA6C5EE9}" sibTransId="{2CC5336F-56D7-4D3E-AC82-AD9051F8CC27}"/>
    <dgm:cxn modelId="{22B76C5C-372D-48C1-8D53-09E1B5B56EF1}" type="presOf" srcId="{9C6FB39D-7210-4292-B111-BD8D518916CE}" destId="{4D8E67FC-0B57-483A-BC13-CF0EE5C830ED}" srcOrd="0" destOrd="0" presId="urn:microsoft.com/office/officeart/2018/5/layout/IconCircleLabelList"/>
    <dgm:cxn modelId="{A17D2562-BAB4-4409-9C71-A86D7962B66B}" srcId="{3E881328-428F-4EA0-8847-1758AA19F0A2}" destId="{599D4C6B-D861-4859-B4E7-D84FBBBA531F}" srcOrd="1" destOrd="0" parTransId="{91102CFD-696E-4D6F-A1EA-1BFE98B643F1}" sibTransId="{B24964F7-569F-4289-ADF3-88BE45E655A2}"/>
    <dgm:cxn modelId="{20BBC772-B033-4D56-988D-457ADB3D0D0D}" srcId="{3E881328-428F-4EA0-8847-1758AA19F0A2}" destId="{08B2FE38-0888-4F88-881B-E90AD2E733FB}" srcOrd="2" destOrd="0" parTransId="{374FB81B-03C4-4F8A-985D-7F2D56E33A74}" sibTransId="{A6B44691-280F-4130-BABA-00FFA7CA3D51}"/>
    <dgm:cxn modelId="{F2BD5B84-41C0-4C81-8311-52E4EC2AA915}" type="presOf" srcId="{3E881328-428F-4EA0-8847-1758AA19F0A2}" destId="{6F4D38C7-1013-45C0-ABFB-989A7F635A2B}" srcOrd="0" destOrd="0" presId="urn:microsoft.com/office/officeart/2018/5/layout/IconCircleLabelList"/>
    <dgm:cxn modelId="{7984C3BC-5C0C-4BAE-84CB-C0927A8AB631}" type="presOf" srcId="{08B2FE38-0888-4F88-881B-E90AD2E733FB}" destId="{C31AECB1-4CEB-4383-AB86-8BD424ABBB70}" srcOrd="0" destOrd="0" presId="urn:microsoft.com/office/officeart/2018/5/layout/IconCircleLabelList"/>
    <dgm:cxn modelId="{606B33CA-6E08-4960-BD56-C1C9869A0019}" srcId="{3E881328-428F-4EA0-8847-1758AA19F0A2}" destId="{5D5354E7-8410-4CFF-94D5-84778676579D}" srcOrd="3" destOrd="0" parTransId="{FB1A3648-3CF6-4EA6-BDB3-A2925A7E70A3}" sibTransId="{D49C71B8-4F07-4F86-8B15-B0562E0A973A}"/>
    <dgm:cxn modelId="{97C544D8-8EAA-4F55-AB74-7AF439048184}" type="presOf" srcId="{B55DBBA9-3878-4EC6-AD95-6C856C4DB637}" destId="{923F2C4B-24DA-43D8-B32C-B894DF52E8EC}" srcOrd="0" destOrd="0" presId="urn:microsoft.com/office/officeart/2018/5/layout/IconCircleLabelList"/>
    <dgm:cxn modelId="{A704CBAB-2642-4D5F-B34C-5F0868C7A365}" type="presParOf" srcId="{6F4D38C7-1013-45C0-ABFB-989A7F635A2B}" destId="{9E98F5DB-6543-4AC6-A8DB-3784694CA685}" srcOrd="0" destOrd="0" presId="urn:microsoft.com/office/officeart/2018/5/layout/IconCircleLabelList"/>
    <dgm:cxn modelId="{8273820C-2AB4-430B-8CBE-A2E6725C8BBD}" type="presParOf" srcId="{9E98F5DB-6543-4AC6-A8DB-3784694CA685}" destId="{AC4B69C9-29C0-4ABA-8681-6DF0768795F8}" srcOrd="0" destOrd="0" presId="urn:microsoft.com/office/officeart/2018/5/layout/IconCircleLabelList"/>
    <dgm:cxn modelId="{7F1F24ED-184F-4AEF-BD5B-47F34A00601B}" type="presParOf" srcId="{9E98F5DB-6543-4AC6-A8DB-3784694CA685}" destId="{9AADEB3C-4710-4603-9927-7F6F5DB6DD1E}" srcOrd="1" destOrd="0" presId="urn:microsoft.com/office/officeart/2018/5/layout/IconCircleLabelList"/>
    <dgm:cxn modelId="{F12897A4-E157-49CE-A272-DAD0EF78F426}" type="presParOf" srcId="{9E98F5DB-6543-4AC6-A8DB-3784694CA685}" destId="{2D9676BB-E747-43A1-AA60-94DDB0696063}" srcOrd="2" destOrd="0" presId="urn:microsoft.com/office/officeart/2018/5/layout/IconCircleLabelList"/>
    <dgm:cxn modelId="{2BD1DDC2-D291-4D97-94AE-9310241715B3}" type="presParOf" srcId="{9E98F5DB-6543-4AC6-A8DB-3784694CA685}" destId="{4D8E67FC-0B57-483A-BC13-CF0EE5C830ED}" srcOrd="3" destOrd="0" presId="urn:microsoft.com/office/officeart/2018/5/layout/IconCircleLabelList"/>
    <dgm:cxn modelId="{5F15251A-4CA6-40E3-89CB-8B1B7912AB44}" type="presParOf" srcId="{6F4D38C7-1013-45C0-ABFB-989A7F635A2B}" destId="{0637D02D-8204-4FAE-880C-967FC3E227F2}" srcOrd="1" destOrd="0" presId="urn:microsoft.com/office/officeart/2018/5/layout/IconCircleLabelList"/>
    <dgm:cxn modelId="{6E8A67AE-3689-4A63-8BD2-8780CFCAC409}" type="presParOf" srcId="{6F4D38C7-1013-45C0-ABFB-989A7F635A2B}" destId="{C812958D-130D-49A1-AA56-A8C708984F88}" srcOrd="2" destOrd="0" presId="urn:microsoft.com/office/officeart/2018/5/layout/IconCircleLabelList"/>
    <dgm:cxn modelId="{ADCB61F4-1AC8-437C-9D22-8321ECF0BA4E}" type="presParOf" srcId="{C812958D-130D-49A1-AA56-A8C708984F88}" destId="{8A85FFBF-F2A9-4547-A5DB-6715AECC780F}" srcOrd="0" destOrd="0" presId="urn:microsoft.com/office/officeart/2018/5/layout/IconCircleLabelList"/>
    <dgm:cxn modelId="{98806FCF-26A6-44BD-835A-019596033D4C}" type="presParOf" srcId="{C812958D-130D-49A1-AA56-A8C708984F88}" destId="{A6389F9B-38D0-4B09-9A86-A68B2CDBE0C5}" srcOrd="1" destOrd="0" presId="urn:microsoft.com/office/officeart/2018/5/layout/IconCircleLabelList"/>
    <dgm:cxn modelId="{DE73ED33-4B58-4404-8A0E-2CEDBAA6382C}" type="presParOf" srcId="{C812958D-130D-49A1-AA56-A8C708984F88}" destId="{339CF26A-634B-4608-9254-CA55047AF875}" srcOrd="2" destOrd="0" presId="urn:microsoft.com/office/officeart/2018/5/layout/IconCircleLabelList"/>
    <dgm:cxn modelId="{DB9652C8-4842-410A-831C-617F49D58CF8}" type="presParOf" srcId="{C812958D-130D-49A1-AA56-A8C708984F88}" destId="{4B10A43A-812F-4CC0-B0EC-944982BBC6A9}" srcOrd="3" destOrd="0" presId="urn:microsoft.com/office/officeart/2018/5/layout/IconCircleLabelList"/>
    <dgm:cxn modelId="{3DA90996-4C77-4932-8CB5-DDD64B741EF7}" type="presParOf" srcId="{6F4D38C7-1013-45C0-ABFB-989A7F635A2B}" destId="{95B88015-1A1F-49F9-A361-CDE681684055}" srcOrd="3" destOrd="0" presId="urn:microsoft.com/office/officeart/2018/5/layout/IconCircleLabelList"/>
    <dgm:cxn modelId="{DA1982D5-27DC-4ACB-B7BD-AB5A1B5E6526}" type="presParOf" srcId="{6F4D38C7-1013-45C0-ABFB-989A7F635A2B}" destId="{8AD37736-0FCC-4696-A304-BC88F5134013}" srcOrd="4" destOrd="0" presId="urn:microsoft.com/office/officeart/2018/5/layout/IconCircleLabelList"/>
    <dgm:cxn modelId="{D02C6E7F-191D-412D-AE15-134B8FB7F7CD}" type="presParOf" srcId="{8AD37736-0FCC-4696-A304-BC88F5134013}" destId="{FBF5BD20-2EA6-4657-A7F8-1D58B219DCBB}" srcOrd="0" destOrd="0" presId="urn:microsoft.com/office/officeart/2018/5/layout/IconCircleLabelList"/>
    <dgm:cxn modelId="{2C9CA4DE-A754-4B21-931C-694D86A8856A}" type="presParOf" srcId="{8AD37736-0FCC-4696-A304-BC88F5134013}" destId="{A4F20C24-8AEE-431B-84BE-2AC92D5CD354}" srcOrd="1" destOrd="0" presId="urn:microsoft.com/office/officeart/2018/5/layout/IconCircleLabelList"/>
    <dgm:cxn modelId="{F2566405-EB3F-4B22-BB29-048EA6447319}" type="presParOf" srcId="{8AD37736-0FCC-4696-A304-BC88F5134013}" destId="{93114280-915F-4194-9A02-A5D9101C1F9F}" srcOrd="2" destOrd="0" presId="urn:microsoft.com/office/officeart/2018/5/layout/IconCircleLabelList"/>
    <dgm:cxn modelId="{144932E5-4CA4-4B34-9156-138256E19F53}" type="presParOf" srcId="{8AD37736-0FCC-4696-A304-BC88F5134013}" destId="{C31AECB1-4CEB-4383-AB86-8BD424ABBB70}" srcOrd="3" destOrd="0" presId="urn:microsoft.com/office/officeart/2018/5/layout/IconCircleLabelList"/>
    <dgm:cxn modelId="{47870F10-DA7C-41D7-9C7D-BA89557EBD54}" type="presParOf" srcId="{6F4D38C7-1013-45C0-ABFB-989A7F635A2B}" destId="{F6BE2D60-A3D7-4045-B0A4-99A448A0DB5D}" srcOrd="5" destOrd="0" presId="urn:microsoft.com/office/officeart/2018/5/layout/IconCircleLabelList"/>
    <dgm:cxn modelId="{76668081-9A92-4B1F-9ADA-7312F68829A6}" type="presParOf" srcId="{6F4D38C7-1013-45C0-ABFB-989A7F635A2B}" destId="{34CB0D22-FE80-4862-9BB9-F116CE45E34E}" srcOrd="6" destOrd="0" presId="urn:microsoft.com/office/officeart/2018/5/layout/IconCircleLabelList"/>
    <dgm:cxn modelId="{14CAB402-26AB-4053-A427-76CE30F9089B}" type="presParOf" srcId="{34CB0D22-FE80-4862-9BB9-F116CE45E34E}" destId="{8683864E-BB47-4A84-AC85-B0A53DC97B25}" srcOrd="0" destOrd="0" presId="urn:microsoft.com/office/officeart/2018/5/layout/IconCircleLabelList"/>
    <dgm:cxn modelId="{07D9DC8C-3FB0-4F02-A770-45C6F6CA4DB8}" type="presParOf" srcId="{34CB0D22-FE80-4862-9BB9-F116CE45E34E}" destId="{1E2380C8-F380-4DCD-A660-1BA5675C885F}" srcOrd="1" destOrd="0" presId="urn:microsoft.com/office/officeart/2018/5/layout/IconCircleLabelList"/>
    <dgm:cxn modelId="{A569BA71-F7D6-47C8-8F00-7B76E633C568}" type="presParOf" srcId="{34CB0D22-FE80-4862-9BB9-F116CE45E34E}" destId="{9A99289F-E511-46A9-A1D4-48E81CA24BB0}" srcOrd="2" destOrd="0" presId="urn:microsoft.com/office/officeart/2018/5/layout/IconCircleLabelList"/>
    <dgm:cxn modelId="{F15EC523-0798-4049-B830-25729F37E82A}" type="presParOf" srcId="{34CB0D22-FE80-4862-9BB9-F116CE45E34E}" destId="{7BE5AB43-232D-4A9B-8B82-992E88C4521A}" srcOrd="3" destOrd="0" presId="urn:microsoft.com/office/officeart/2018/5/layout/IconCircleLabelList"/>
    <dgm:cxn modelId="{90D5CCAB-D197-4B91-B4AC-FAF24DC606C2}" type="presParOf" srcId="{6F4D38C7-1013-45C0-ABFB-989A7F635A2B}" destId="{9149F36C-EA18-44C2-B1A9-84D53A7BB31D}" srcOrd="7" destOrd="0" presId="urn:microsoft.com/office/officeart/2018/5/layout/IconCircleLabelList"/>
    <dgm:cxn modelId="{AE414C8C-59F4-4039-A0C0-4ADA71A880AD}" type="presParOf" srcId="{6F4D38C7-1013-45C0-ABFB-989A7F635A2B}" destId="{DB697FB2-E769-4528-8CE0-4DAFCCA3D214}" srcOrd="8" destOrd="0" presId="urn:microsoft.com/office/officeart/2018/5/layout/IconCircleLabelList"/>
    <dgm:cxn modelId="{253DB059-94D7-4E4E-A185-196BCA19B694}" type="presParOf" srcId="{DB697FB2-E769-4528-8CE0-4DAFCCA3D214}" destId="{138C7C6C-FCA4-4C98-80B5-844D3C14A8DC}" srcOrd="0" destOrd="0" presId="urn:microsoft.com/office/officeart/2018/5/layout/IconCircleLabelList"/>
    <dgm:cxn modelId="{CDD45D9A-5664-4CD0-9359-9D45775DC09F}" type="presParOf" srcId="{DB697FB2-E769-4528-8CE0-4DAFCCA3D214}" destId="{BEE6FA70-A87F-4E7A-BDE6-D92A21813A61}" srcOrd="1" destOrd="0" presId="urn:microsoft.com/office/officeart/2018/5/layout/IconCircleLabelList"/>
    <dgm:cxn modelId="{B740A94A-A146-43F7-9FEE-F789D42D7FA6}" type="presParOf" srcId="{DB697FB2-E769-4528-8CE0-4DAFCCA3D214}" destId="{D8D377E8-4F0A-4248-909F-0E1CFD0A296D}" srcOrd="2" destOrd="0" presId="urn:microsoft.com/office/officeart/2018/5/layout/IconCircleLabelList"/>
    <dgm:cxn modelId="{72B9E032-DBB7-4B2D-9B42-953326E2AA4C}" type="presParOf" srcId="{DB697FB2-E769-4528-8CE0-4DAFCCA3D214}" destId="{923F2C4B-24DA-43D8-B32C-B894DF52E8E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1800" dirty="0"/>
            <a:t>HEAD OF SEND</a:t>
          </a:r>
        </a:p>
        <a:p>
          <a:pPr>
            <a:lnSpc>
              <a:spcPct val="100000"/>
            </a:lnSpc>
            <a:defRPr cap="all"/>
          </a:pPr>
          <a:r>
            <a:rPr lang="en-US" sz="1800" dirty="0"/>
            <a:t>FUNDING &amp; Provider</a:t>
          </a:r>
        </a:p>
        <a:p>
          <a:pPr>
            <a:lnSpc>
              <a:spcPct val="100000"/>
            </a:lnSpc>
            <a:defRPr cap="all"/>
          </a:pPr>
          <a:r>
            <a:rPr lang="en-US" sz="1800" dirty="0"/>
            <a:t>Services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1800" dirty="0"/>
            <a:t>SEND </a:t>
          </a:r>
        </a:p>
        <a:p>
          <a:pPr>
            <a:lnSpc>
              <a:spcPct val="100000"/>
            </a:lnSpc>
            <a:defRPr cap="all"/>
          </a:pPr>
          <a:r>
            <a:rPr lang="en-US" sz="1800" dirty="0"/>
            <a:t>Policy &amp; Funding manager</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1800" dirty="0"/>
            <a:t>High needs funding</a:t>
          </a:r>
        </a:p>
        <a:p>
          <a:pPr>
            <a:lnSpc>
              <a:spcPct val="100000"/>
            </a:lnSpc>
            <a:defRPr cap="all"/>
          </a:pPr>
          <a:r>
            <a:rPr lang="en-US" sz="1800" dirty="0"/>
            <a:t>Moderation leadS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custLinFactNeighborX="-10073" custLinFactNeighborY="-7239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custScaleY="80971" custLinFactNeighborX="155" custLinFactNeighborY="-39524">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a:solidFill>
          <a:srgbClr val="B983AD"/>
        </a:solidFill>
      </dgm:spPr>
    </dgm:pt>
    <dgm:pt modelId="{E94F35BC-9C76-400A-BBCA-0032259E2E5A}" type="pres">
      <dgm:prSet presAssocID="{49225C73-1633-42F1-AB3B-7CB183E5F8B8}" presName="iconRect" presStyleLbl="node1" presStyleIdx="1" presStyleCnt="3" custLinFactNeighborX="0" custLinFactNeighborY="-791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custLinFactNeighborX="3173" custLinFactNeighborY="-25252">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custLinFactNeighborX="-1247" custLinFactNeighborY="895"/>
      <dgm:spPr>
        <a:prstGeom prst="ellipse">
          <a:avLst/>
        </a:prstGeom>
      </dgm:spPr>
    </dgm:pt>
    <dgm:pt modelId="{F09AEBFF-D2D3-4FFF-AD65-C3CEAEEB10F2}" type="pres">
      <dgm:prSet presAssocID="{1C383F32-22E8-4F62-A3E0-BDC3D5F48992}" presName="iconRect" presStyleLbl="node1" presStyleIdx="2" presStyleCnt="3" custLinFactNeighborX="-4915" custLinFactNeighborY="-7828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custLinFactNeighborX="-1058" custLinFactNeighborY="-25252">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endParaRPr lang="en-US" sz="1800" dirty="0"/>
        </a:p>
        <a:p>
          <a:pPr>
            <a:lnSpc>
              <a:spcPct val="100000"/>
            </a:lnSpc>
            <a:defRPr cap="all"/>
          </a:pPr>
          <a:endParaRPr lang="en-US" sz="1800"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endParaRPr lang="en-US" sz="1800"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endParaRPr lang="en-US" sz="1800"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custScaleX="114201" custScaleY="113769" custLinFactNeighborX="3052" custLinFactNeighborY="-15763"/>
      <dgm:spPr>
        <a:prstGeom prst="ellipse">
          <a:avLst/>
        </a:prstGeom>
      </dgm:spPr>
    </dgm:pt>
    <dgm:pt modelId="{8FA2F131-CD01-4CBD-B7A5-1B9B5E7F0402}" type="pres">
      <dgm:prSet presAssocID="{40FC4FFE-8987-4A26-B7F4-8A516F18ADAE}" presName="iconRect" presStyleLbl="node1" presStyleIdx="0" presStyleCnt="3" custScaleX="76046" custScaleY="71247" custLinFactY="-41646" custLinFactNeighborX="-2059"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custScaleY="80971" custLinFactY="-100000" custLinFactNeighborX="-11176" custLinFactNeighborY="-115884">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custScaleX="124816" custScaleY="122989" custLinFactX="95155" custLinFactNeighborX="100000" custLinFactNeighborY="-17196"/>
      <dgm:spPr>
        <a:prstGeom prst="ellipse">
          <a:avLst/>
        </a:prstGeom>
        <a:solidFill>
          <a:srgbClr val="B983AD"/>
        </a:solidFill>
      </dgm:spPr>
    </dgm:pt>
    <dgm:pt modelId="{E94F35BC-9C76-400A-BBCA-0032259E2E5A}" type="pres">
      <dgm:prSet presAssocID="{49225C73-1633-42F1-AB3B-7CB183E5F8B8}" presName="iconRect" presStyleLbl="node1" presStyleIdx="1" presStyleCnt="3" custScaleX="52531" custScaleY="58569" custLinFactNeighborX="16287" custLinFactNeighborY="-984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3000" r="-13000"/>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custLinFactNeighborX="3173" custLinFactNeighborY="-25252">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custScaleX="147986" custScaleY="141507" custLinFactNeighborX="6049" custLinFactNeighborY="-17009"/>
      <dgm:spPr>
        <a:prstGeom prst="ellipse">
          <a:avLst/>
        </a:prstGeom>
      </dgm:spPr>
    </dgm:pt>
    <dgm:pt modelId="{F09AEBFF-D2D3-4FFF-AD65-C3CEAEEB10F2}" type="pres">
      <dgm:prSet presAssocID="{1C383F32-22E8-4F62-A3E0-BDC3D5F48992}" presName="iconRect" presStyleLbl="node1" presStyleIdx="2" presStyleCnt="3" custScaleX="54601" custScaleY="56010" custLinFactY="-9329" custLinFactNeighborX="-672" custLinFactNeighborY="-1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custLinFactNeighborX="-1058" custLinFactNeighborY="-25252">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B69C9-29C0-4ABA-8681-6DF0768795F8}">
      <dsp:nvSpPr>
        <dsp:cNvPr id="0" name=""/>
        <dsp:cNvSpPr/>
      </dsp:nvSpPr>
      <dsp:spPr>
        <a:xfrm>
          <a:off x="650402" y="104790"/>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DEB3C-4710-4603-9927-7F6F5DB6DD1E}">
      <dsp:nvSpPr>
        <dsp:cNvPr id="0" name=""/>
        <dsp:cNvSpPr/>
      </dsp:nvSpPr>
      <dsp:spPr>
        <a:xfrm>
          <a:off x="884402" y="33879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8E67FC-0B57-483A-BC13-CF0EE5C830ED}">
      <dsp:nvSpPr>
        <dsp:cNvPr id="0" name=""/>
        <dsp:cNvSpPr/>
      </dsp:nvSpPr>
      <dsp:spPr>
        <a:xfrm>
          <a:off x="299402" y="154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dirty="0"/>
            <a:t>The CIFs will be in the afternoon</a:t>
          </a:r>
          <a:endParaRPr lang="en-US" sz="1800" kern="1200" dirty="0"/>
        </a:p>
      </dsp:txBody>
      <dsp:txXfrm>
        <a:off x="299402" y="1544790"/>
        <a:ext cx="1800000" cy="720000"/>
      </dsp:txXfrm>
    </dsp:sp>
    <dsp:sp modelId="{8A85FFBF-F2A9-4547-A5DB-6715AECC780F}">
      <dsp:nvSpPr>
        <dsp:cNvPr id="0" name=""/>
        <dsp:cNvSpPr/>
      </dsp:nvSpPr>
      <dsp:spPr>
        <a:xfrm>
          <a:off x="2765402" y="104790"/>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89F9B-38D0-4B09-9A86-A68B2CDBE0C5}">
      <dsp:nvSpPr>
        <dsp:cNvPr id="0" name=""/>
        <dsp:cNvSpPr/>
      </dsp:nvSpPr>
      <dsp:spPr>
        <a:xfrm>
          <a:off x="2999402" y="33879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10A43A-812F-4CC0-B0EC-944982BBC6A9}">
      <dsp:nvSpPr>
        <dsp:cNvPr id="0" name=""/>
        <dsp:cNvSpPr/>
      </dsp:nvSpPr>
      <dsp:spPr>
        <a:xfrm>
          <a:off x="2414402" y="154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Venue?</a:t>
          </a:r>
          <a:endParaRPr lang="en-US" sz="1800" kern="1200"/>
        </a:p>
      </dsp:txBody>
      <dsp:txXfrm>
        <a:off x="2414402" y="1544790"/>
        <a:ext cx="1800000" cy="720000"/>
      </dsp:txXfrm>
    </dsp:sp>
    <dsp:sp modelId="{FBF5BD20-2EA6-4657-A7F8-1D58B219DCBB}">
      <dsp:nvSpPr>
        <dsp:cNvPr id="0" name=""/>
        <dsp:cNvSpPr/>
      </dsp:nvSpPr>
      <dsp:spPr>
        <a:xfrm>
          <a:off x="4880401" y="104790"/>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20C24-8AEE-431B-84BE-2AC92D5CD354}">
      <dsp:nvSpPr>
        <dsp:cNvPr id="0" name=""/>
        <dsp:cNvSpPr/>
      </dsp:nvSpPr>
      <dsp:spPr>
        <a:xfrm>
          <a:off x="5114401" y="33879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1AECB1-4CEB-4383-AB86-8BD424ABBB70}">
      <dsp:nvSpPr>
        <dsp:cNvPr id="0" name=""/>
        <dsp:cNvSpPr/>
      </dsp:nvSpPr>
      <dsp:spPr>
        <a:xfrm>
          <a:off x="4529402" y="154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Focus?</a:t>
          </a:r>
          <a:endParaRPr lang="en-US" sz="1800" kern="1200"/>
        </a:p>
      </dsp:txBody>
      <dsp:txXfrm>
        <a:off x="4529402" y="1544790"/>
        <a:ext cx="1800000" cy="720000"/>
      </dsp:txXfrm>
    </dsp:sp>
    <dsp:sp modelId="{8683864E-BB47-4A84-AC85-B0A53DC97B25}">
      <dsp:nvSpPr>
        <dsp:cNvPr id="0" name=""/>
        <dsp:cNvSpPr/>
      </dsp:nvSpPr>
      <dsp:spPr>
        <a:xfrm>
          <a:off x="1707902" y="2714790"/>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380C8-F380-4DCD-A660-1BA5675C885F}">
      <dsp:nvSpPr>
        <dsp:cNvPr id="0" name=""/>
        <dsp:cNvSpPr/>
      </dsp:nvSpPr>
      <dsp:spPr>
        <a:xfrm>
          <a:off x="1941902" y="294879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E5AB43-232D-4A9B-8B82-992E88C4521A}">
      <dsp:nvSpPr>
        <dsp:cNvPr id="0" name=""/>
        <dsp:cNvSpPr/>
      </dsp:nvSpPr>
      <dsp:spPr>
        <a:xfrm>
          <a:off x="1356902" y="415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Next one?</a:t>
          </a:r>
          <a:endParaRPr lang="en-US" sz="1800" kern="1200"/>
        </a:p>
      </dsp:txBody>
      <dsp:txXfrm>
        <a:off x="1356902" y="4154790"/>
        <a:ext cx="1800000" cy="720000"/>
      </dsp:txXfrm>
    </dsp:sp>
    <dsp:sp modelId="{138C7C6C-FCA4-4C98-80B5-844D3C14A8DC}">
      <dsp:nvSpPr>
        <dsp:cNvPr id="0" name=""/>
        <dsp:cNvSpPr/>
      </dsp:nvSpPr>
      <dsp:spPr>
        <a:xfrm>
          <a:off x="3822902" y="2714790"/>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6FA70-A87F-4E7A-BDE6-D92A21813A61}">
      <dsp:nvSpPr>
        <dsp:cNvPr id="0" name=""/>
        <dsp:cNvSpPr/>
      </dsp:nvSpPr>
      <dsp:spPr>
        <a:xfrm>
          <a:off x="4056902" y="2948790"/>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3F2C4B-24DA-43D8-B32C-B894DF52E8EC}">
      <dsp:nvSpPr>
        <dsp:cNvPr id="0" name=""/>
        <dsp:cNvSpPr/>
      </dsp:nvSpPr>
      <dsp:spPr>
        <a:xfrm>
          <a:off x="3471902" y="415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The format?</a:t>
          </a:r>
          <a:endParaRPr lang="en-US" sz="1800" kern="1200"/>
        </a:p>
      </dsp:txBody>
      <dsp:txXfrm>
        <a:off x="3471902" y="415479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495553"/>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899407" y="12769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40227" y="2659882"/>
          <a:ext cx="2981250" cy="59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HEAD OF SEND</a:t>
          </a:r>
        </a:p>
        <a:p>
          <a:pPr marL="0" lvl="0" indent="0" algn="ctr" defTabSz="800100">
            <a:lnSpc>
              <a:spcPct val="100000"/>
            </a:lnSpc>
            <a:spcBef>
              <a:spcPct val="0"/>
            </a:spcBef>
            <a:spcAft>
              <a:spcPct val="35000"/>
            </a:spcAft>
            <a:buNone/>
            <a:defRPr cap="all"/>
          </a:pPr>
          <a:r>
            <a:rPr lang="en-US" sz="1800" kern="1200" dirty="0"/>
            <a:t>FUNDING &amp; Provider</a:t>
          </a:r>
        </a:p>
        <a:p>
          <a:pPr marL="0" lvl="0" indent="0" algn="ctr" defTabSz="800100">
            <a:lnSpc>
              <a:spcPct val="100000"/>
            </a:lnSpc>
            <a:spcBef>
              <a:spcPct val="0"/>
            </a:spcBef>
            <a:spcAft>
              <a:spcPct val="35000"/>
            </a:spcAft>
            <a:buNone/>
            <a:defRPr cap="all"/>
          </a:pPr>
          <a:r>
            <a:rPr lang="en-US" sz="1800" kern="1200" dirty="0"/>
            <a:t>Services</a:t>
          </a:r>
        </a:p>
      </dsp:txBody>
      <dsp:txXfrm>
        <a:off x="40227" y="2659882"/>
        <a:ext cx="2981250" cy="595410"/>
      </dsp:txXfrm>
    </dsp:sp>
    <dsp:sp modelId="{543C18BC-1989-44B2-9862-C670C61D3452}">
      <dsp:nvSpPr>
        <dsp:cNvPr id="0" name=""/>
        <dsp:cNvSpPr/>
      </dsp:nvSpPr>
      <dsp:spPr>
        <a:xfrm>
          <a:off x="4119918" y="460571"/>
          <a:ext cx="1818562" cy="1818562"/>
        </a:xfrm>
        <a:prstGeom prst="ellipse">
          <a:avLst/>
        </a:prstGeom>
        <a:solidFill>
          <a:srgbClr val="B983AD"/>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22597"/>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633170" y="2659884"/>
          <a:ext cx="2981250" cy="73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SEND </a:t>
          </a:r>
        </a:p>
        <a:p>
          <a:pPr marL="0" lvl="0" indent="0" algn="ctr" defTabSz="800100">
            <a:lnSpc>
              <a:spcPct val="100000"/>
            </a:lnSpc>
            <a:spcBef>
              <a:spcPct val="0"/>
            </a:spcBef>
            <a:spcAft>
              <a:spcPct val="35000"/>
            </a:spcAft>
            <a:buNone/>
            <a:defRPr cap="all"/>
          </a:pPr>
          <a:r>
            <a:rPr lang="en-US" sz="1800" kern="1200" dirty="0"/>
            <a:t>Policy &amp; Funding manager</a:t>
          </a:r>
        </a:p>
      </dsp:txBody>
      <dsp:txXfrm>
        <a:off x="3633170" y="2659884"/>
        <a:ext cx="2981250" cy="735337"/>
      </dsp:txXfrm>
    </dsp:sp>
    <dsp:sp modelId="{5BDDFF18-9AEC-4E5E-B9AA-33D86F01A63E}">
      <dsp:nvSpPr>
        <dsp:cNvPr id="0" name=""/>
        <dsp:cNvSpPr/>
      </dsp:nvSpPr>
      <dsp:spPr>
        <a:xfrm>
          <a:off x="7600210" y="476847"/>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7959165" y="31279"/>
          <a:ext cx="1043437" cy="104343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10002" y="2659884"/>
          <a:ext cx="2981250" cy="73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High needs funding</a:t>
          </a:r>
        </a:p>
        <a:p>
          <a:pPr marL="0" lvl="0" indent="0" algn="ctr" defTabSz="800100">
            <a:lnSpc>
              <a:spcPct val="100000"/>
            </a:lnSpc>
            <a:spcBef>
              <a:spcPct val="0"/>
            </a:spcBef>
            <a:spcAft>
              <a:spcPct val="35000"/>
            </a:spcAft>
            <a:buNone/>
            <a:defRPr cap="all"/>
          </a:pPr>
          <a:r>
            <a:rPr lang="en-US" sz="1800" kern="1200" dirty="0"/>
            <a:t>Moderation leadS</a:t>
          </a:r>
        </a:p>
      </dsp:txBody>
      <dsp:txXfrm>
        <a:off x="7010002" y="2659884"/>
        <a:ext cx="2981250" cy="735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554110" y="243907"/>
          <a:ext cx="2194372" cy="21860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256601" y="247380"/>
          <a:ext cx="637575" cy="5596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0" y="2077113"/>
          <a:ext cx="3150000" cy="440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a:p>
          <a:pPr marL="0" lvl="0" indent="0" algn="ctr" defTabSz="800100">
            <a:lnSpc>
              <a:spcPct val="100000"/>
            </a:lnSpc>
            <a:spcBef>
              <a:spcPct val="0"/>
            </a:spcBef>
            <a:spcAft>
              <a:spcPct val="35000"/>
            </a:spcAft>
            <a:buNone/>
            <a:defRPr cap="all"/>
          </a:pPr>
          <a:endParaRPr lang="en-US" sz="1800" kern="1200" dirty="0"/>
        </a:p>
      </dsp:txBody>
      <dsp:txXfrm>
        <a:off x="0" y="2077113"/>
        <a:ext cx="3150000" cy="440213"/>
      </dsp:txXfrm>
    </dsp:sp>
    <dsp:sp modelId="{543C18BC-1989-44B2-9862-C670C61D3452}">
      <dsp:nvSpPr>
        <dsp:cNvPr id="0" name=""/>
        <dsp:cNvSpPr/>
      </dsp:nvSpPr>
      <dsp:spPr>
        <a:xfrm>
          <a:off x="7844635" y="146218"/>
          <a:ext cx="2398339" cy="2363233"/>
        </a:xfrm>
        <a:prstGeom prst="ellipse">
          <a:avLst/>
        </a:prstGeom>
        <a:solidFill>
          <a:srgbClr val="B983AD"/>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5183889" y="1226809"/>
          <a:ext cx="579154" cy="64572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3000" r="-13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818851" y="3080219"/>
          <a:ext cx="3150000" cy="54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dsp:txBody>
      <dsp:txXfrm>
        <a:off x="3818851" y="3080219"/>
        <a:ext cx="3150000" cy="543668"/>
      </dsp:txXfrm>
    </dsp:sp>
    <dsp:sp modelId="{5BDDFF18-9AEC-4E5E-B9AA-33D86F01A63E}">
      <dsp:nvSpPr>
        <dsp:cNvPr id="0" name=""/>
        <dsp:cNvSpPr/>
      </dsp:nvSpPr>
      <dsp:spPr>
        <a:xfrm>
          <a:off x="7689608" y="60855"/>
          <a:ext cx="2843550" cy="271905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686755" y="233105"/>
          <a:ext cx="601976" cy="61751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386825" y="3169175"/>
          <a:ext cx="3150000" cy="54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dsp:txBody>
      <dsp:txXfrm>
        <a:off x="7386825" y="3169175"/>
        <a:ext cx="3150000" cy="54366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7B5A37F-4AF9-45E4-8864-0CC5BD817D5B}" type="datetime1">
              <a:rPr lang="en-GB" smtClean="0"/>
              <a:t>27/06/2024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n-GB" smtClean="0"/>
              <a:t>‹#›</a:t>
            </a:fld>
            <a:endParaRPr lang="en-GB"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88B00A-848A-4ECD-9296-B4484C86DA35}" type="datetime1">
              <a:rPr lang="en-GB" noProof="0" smtClean="0"/>
              <a:t>27/06/2024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n-GB" noProof="0" smtClean="0"/>
              <a:t>‹#›</a:t>
            </a:fld>
            <a:endParaRPr lang="en-GB"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1</a:t>
            </a:fld>
            <a:endParaRPr lang="en-GB" dirty="0"/>
          </a:p>
        </p:txBody>
      </p:sp>
    </p:spTree>
    <p:extLst>
      <p:ext uri="{BB962C8B-B14F-4D97-AF65-F5344CB8AC3E}">
        <p14:creationId xmlns:p14="http://schemas.microsoft.com/office/powerpoint/2010/main" val="396980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97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24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2</a:t>
            </a:fld>
            <a:endParaRPr lang="en-GB" dirty="0"/>
          </a:p>
        </p:txBody>
      </p:sp>
    </p:spTree>
    <p:extLst>
      <p:ext uri="{BB962C8B-B14F-4D97-AF65-F5344CB8AC3E}">
        <p14:creationId xmlns:p14="http://schemas.microsoft.com/office/powerpoint/2010/main" val="324003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85494A-F90B-4A35-B839-C8E3DD7E1965}" type="slidenum">
              <a:rPr lang="en-GB" smtClean="0"/>
              <a:t>5</a:t>
            </a:fld>
            <a:endParaRPr lang="en-GB"/>
          </a:p>
        </p:txBody>
      </p:sp>
    </p:spTree>
    <p:extLst>
      <p:ext uri="{BB962C8B-B14F-4D97-AF65-F5344CB8AC3E}">
        <p14:creationId xmlns:p14="http://schemas.microsoft.com/office/powerpoint/2010/main" val="405981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8</a:t>
            </a:fld>
            <a:endParaRPr lang="en-GB" dirty="0"/>
          </a:p>
        </p:txBody>
      </p:sp>
    </p:spTree>
    <p:extLst>
      <p:ext uri="{BB962C8B-B14F-4D97-AF65-F5344CB8AC3E}">
        <p14:creationId xmlns:p14="http://schemas.microsoft.com/office/powerpoint/2010/main" val="216224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9</a:t>
            </a:fld>
            <a:endParaRPr lang="en-GB" dirty="0"/>
          </a:p>
        </p:txBody>
      </p:sp>
    </p:spTree>
    <p:extLst>
      <p:ext uri="{BB962C8B-B14F-4D97-AF65-F5344CB8AC3E}">
        <p14:creationId xmlns:p14="http://schemas.microsoft.com/office/powerpoint/2010/main" val="58041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10</a:t>
            </a:fld>
            <a:endParaRPr lang="en-GB" dirty="0"/>
          </a:p>
        </p:txBody>
      </p:sp>
    </p:spTree>
    <p:extLst>
      <p:ext uri="{BB962C8B-B14F-4D97-AF65-F5344CB8AC3E}">
        <p14:creationId xmlns:p14="http://schemas.microsoft.com/office/powerpoint/2010/main" val="48094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11</a:t>
            </a:fld>
            <a:endParaRPr lang="en-GB" dirty="0"/>
          </a:p>
        </p:txBody>
      </p:sp>
    </p:spTree>
    <p:extLst>
      <p:ext uri="{BB962C8B-B14F-4D97-AF65-F5344CB8AC3E}">
        <p14:creationId xmlns:p14="http://schemas.microsoft.com/office/powerpoint/2010/main" val="279989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24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84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D7A14578-F1F8-4DAB-8600-44E382B551B5}"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pPr/>
              <a:t>‹#›</a:t>
            </a:fld>
            <a:endParaRPr lang="en-GB" noProof="0" dirty="0"/>
          </a:p>
        </p:txBody>
      </p:sp>
    </p:spTree>
    <p:extLst>
      <p:ext uri="{BB962C8B-B14F-4D97-AF65-F5344CB8AC3E}">
        <p14:creationId xmlns:p14="http://schemas.microsoft.com/office/powerpoint/2010/main" val="11437688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D7A14578-F1F8-4DAB-8600-44E382B551B5}"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pPr/>
              <a:t>‹#›</a:t>
            </a:fld>
            <a:endParaRPr lang="en-GB"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063602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D7A14578-F1F8-4DAB-8600-44E382B551B5}"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pPr/>
              <a:t>‹#›</a:t>
            </a:fld>
            <a:endParaRPr lang="en-GB" noProof="0" dirty="0"/>
          </a:p>
        </p:txBody>
      </p:sp>
    </p:spTree>
    <p:extLst>
      <p:ext uri="{BB962C8B-B14F-4D97-AF65-F5344CB8AC3E}">
        <p14:creationId xmlns:p14="http://schemas.microsoft.com/office/powerpoint/2010/main" val="3813934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D7A14578-F1F8-4DAB-8600-44E382B551B5}"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pPr/>
              <a:t>‹#›</a:t>
            </a:fld>
            <a:endParaRPr lang="en-GB"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12652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D7A14578-F1F8-4DAB-8600-44E382B551B5}"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pPr/>
              <a:t>‹#›</a:t>
            </a:fld>
            <a:endParaRPr lang="en-GB" noProof="0" dirty="0"/>
          </a:p>
        </p:txBody>
      </p:sp>
    </p:spTree>
    <p:extLst>
      <p:ext uri="{BB962C8B-B14F-4D97-AF65-F5344CB8AC3E}">
        <p14:creationId xmlns:p14="http://schemas.microsoft.com/office/powerpoint/2010/main" val="19071716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CA30FA5-719D-4311-A994-1E32E16A1C10}"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6347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D3AD42A-AC6C-4A4C-8FFC-97DA4C99DC2B}"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56357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6/27/2024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3770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0263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6/27/2024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4021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2B4CDFD9-B3EA-421A-B59B-79EE289E80ED}" type="datetime1">
              <a:rPr lang="en-GB" noProof="0" smtClean="0"/>
              <a:t>27/06/2024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299668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9653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326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668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53261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6/27/2024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3404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6/27/2024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252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61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25CFA9F0-87F7-4B7A-9F87-545EDF73314F}" type="datetime1">
              <a:rPr lang="en-GB" noProof="0" smtClean="0"/>
              <a:t>27/06/2024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13712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FFAD51FD-2265-4464-99A6-D0FE7F1BE714}" type="datetime1">
              <a:rPr lang="en-GB" noProof="0" smtClean="0"/>
              <a:t>27/06/2024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24360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F5CDF3F4-D04E-4D2D-9ABC-243A97E4C559}" type="datetime1">
              <a:rPr lang="en-GB" noProof="0" smtClean="0"/>
              <a:t>27/06/2024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2066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7507679-C931-4C2B-A161-69909595520E}" type="datetime1">
              <a:rPr lang="en-GB" noProof="0" smtClean="0"/>
              <a:t>27/06/2024</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38891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2AB2539-38DF-4CA5-87A7-E69B9F49F297}" type="datetime1">
              <a:rPr lang="en-GB" noProof="0" smtClean="0"/>
              <a:t>27/06/2024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9510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5C6B51CB-EB71-4D50-9CE4-F98A4C970365}" type="datetime1">
              <a:rPr lang="en-GB" noProof="0" smtClean="0"/>
              <a:t>27/06/2024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328049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7A14578-F1F8-4DAB-8600-44E382B551B5}" type="datetime1">
              <a:rPr lang="en-GB" noProof="0" smtClean="0"/>
              <a:t>27/06/2024</a:t>
            </a:fld>
            <a:endParaRPr lang="en-GB"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289D71E3-7D81-4C24-B9D8-6B108755C64C}" type="slidenum">
              <a:rPr lang="en-GB" noProof="0" smtClean="0"/>
              <a:pPr/>
              <a:t>‹#›</a:t>
            </a:fld>
            <a:endParaRPr lang="en-GB" noProof="0" dirty="0"/>
          </a:p>
        </p:txBody>
      </p:sp>
      <p:pic>
        <p:nvPicPr>
          <p:cNvPr id="8" name="Picture 7">
            <a:extLst>
              <a:ext uri="{FF2B5EF4-FFF2-40B4-BE49-F238E27FC236}">
                <a16:creationId xmlns:a16="http://schemas.microsoft.com/office/drawing/2014/main" id="{820880D5-6982-6663-ECF8-BD34FD7F0A2F}"/>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29740960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6/27/2024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211829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hyperlink" Target="https://www.internationaltreefoundation.org/uk-grants" TargetMode="External"/><Relationship Id="rId7" Type="http://schemas.openxmlformats.org/officeDocument/2006/relationships/hyperlink" Target="http://www.awardsforall.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ltl.org.uk/projects/local-school-nature-grants/" TargetMode="External"/><Relationship Id="rId5" Type="http://schemas.openxmlformats.org/officeDocument/2006/relationships/hyperlink" Target="https://woodenspoon.org.uk/apply-for-a-grant/" TargetMode="External"/><Relationship Id="rId4" Type="http://schemas.openxmlformats.org/officeDocument/2006/relationships/hyperlink" Target="https://treecouncil.org.uk/young-tree-champions-apply-now-for-free-trees-tech-and-support-at-your-school/"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uffolklearning.com/inclusion/high-needs-funding" TargetMode="Externa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1.svg"/><Relationship Id="rId4" Type="http://schemas.openxmlformats.org/officeDocument/2006/relationships/diagramData" Target="../diagrams/data3.xml"/><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hemeOverride" Target="../theme/themeOverride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DBV@suffolk.gov.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utismresearchcentre.com/" TargetMode="External"/><Relationship Id="rId2" Type="http://schemas.openxmlformats.org/officeDocument/2006/relationships/hyperlink" Target="mailto:sw2145@cam.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guidance/senior-mental-health-lead-training" TargetMode="External"/><Relationship Id="rId3" Type="http://schemas.openxmlformats.org/officeDocument/2006/relationships/hyperlink" Target="https://tescostrongerstarts.org.uk/" TargetMode="External"/><Relationship Id="rId7" Type="http://schemas.openxmlformats.org/officeDocument/2006/relationships/hyperlink" Target="http://www.wolfson.org.uk/funding/funding-for-places/funding-for-secondary-schools-sixth-form-colle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ucationendowmentfoundation.org.uk/projects-and-evaluation/apply-for-funding" TargetMode="External"/><Relationship Id="rId5" Type="http://schemas.openxmlformats.org/officeDocument/2006/relationships/hyperlink" Target="https://www.aviva.co.uk/services/more-from-aviva/aviva-community-fund/" TargetMode="External"/><Relationship Id="rId4" Type="http://schemas.openxmlformats.org/officeDocument/2006/relationships/hyperlink" Target="https://www.coop.co.uk/membership/local-cau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5600" y="3324322"/>
            <a:ext cx="7673801" cy="1087656"/>
          </a:xfrm>
        </p:spPr>
        <p:txBody>
          <a:bodyPr rtlCol="0">
            <a:normAutofit/>
          </a:bodyPr>
          <a:lstStyle/>
          <a:p>
            <a:pPr algn="l" rtl="0">
              <a:lnSpc>
                <a:spcPct val="90000"/>
              </a:lnSpc>
            </a:pPr>
            <a:r>
              <a:rPr lang="en-GB" sz="3400" dirty="0"/>
              <a:t>Welcome to the final CIF of the year</a:t>
            </a:r>
          </a:p>
        </p:txBody>
      </p:sp>
      <p:sp>
        <p:nvSpPr>
          <p:cNvPr id="3" name="Subtitle 2"/>
          <p:cNvSpPr>
            <a:spLocks noGrp="1"/>
          </p:cNvSpPr>
          <p:nvPr>
            <p:ph type="subTitle" idx="1"/>
          </p:nvPr>
        </p:nvSpPr>
        <p:spPr>
          <a:xfrm>
            <a:off x="839416" y="4653136"/>
            <a:ext cx="7599205" cy="611896"/>
          </a:xfrm>
        </p:spPr>
        <p:txBody>
          <a:bodyPr rtlCol="0">
            <a:noAutofit/>
          </a:bodyPr>
          <a:lstStyle/>
          <a:p>
            <a:pPr algn="l" rtl="0">
              <a:lnSpc>
                <a:spcPct val="90000"/>
              </a:lnSpc>
            </a:pPr>
            <a:r>
              <a:rPr lang="en-GB" sz="3000" dirty="0"/>
              <a:t>West Suffolk House</a:t>
            </a:r>
          </a:p>
          <a:p>
            <a:pPr algn="l" rtl="0">
              <a:lnSpc>
                <a:spcPct val="90000"/>
              </a:lnSpc>
            </a:pPr>
            <a:r>
              <a:rPr lang="en-GB" sz="3000" dirty="0"/>
              <a:t>Wednesday 26</a:t>
            </a:r>
            <a:r>
              <a:rPr lang="en-GB" sz="3000" baseline="30000" dirty="0"/>
              <a:t>th</a:t>
            </a:r>
            <a:r>
              <a:rPr lang="en-GB" sz="3000" dirty="0"/>
              <a:t> June 2024</a:t>
            </a:r>
          </a:p>
        </p:txBody>
      </p:sp>
      <p:pic>
        <p:nvPicPr>
          <p:cNvPr id="7" name="Graphic 6" descr="Shooting star">
            <a:extLst>
              <a:ext uri="{FF2B5EF4-FFF2-40B4-BE49-F238E27FC236}">
                <a16:creationId xmlns:a16="http://schemas.microsoft.com/office/drawing/2014/main" id="{0019BAA7-910F-7E16-3BA2-E04542A27F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1" y="609600"/>
            <a:ext cx="3642357" cy="3642357"/>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7942" y="476672"/>
            <a:ext cx="7303540" cy="6866466"/>
          </a:xfrm>
        </p:spPr>
        <p:txBody>
          <a:bodyPr rtlCol="0" anchor="ctr">
            <a:normAutofit/>
          </a:bodyPr>
          <a:lstStyle/>
          <a:p>
            <a:pPr marL="0" indent="0" rtl="0">
              <a:lnSpc>
                <a:spcPct val="90000"/>
              </a:lnSpc>
              <a:buNone/>
            </a:pPr>
            <a:r>
              <a:rPr lang="en-GB" b="0" i="0" u="sng" dirty="0">
                <a:effectLst/>
                <a:latin typeface="Roboto" panose="02000000000000000000" pitchFamily="2" charset="0"/>
                <a:hlinkClick r:id="rId3"/>
              </a:rPr>
              <a:t>https://www.internationaltreefoundation.org/uk-grants</a:t>
            </a:r>
            <a:r>
              <a:rPr lang="en-GB" b="0" i="0" u="sng" dirty="0">
                <a:effectLst/>
                <a:latin typeface="Roboto" panose="02000000000000000000" pitchFamily="2" charset="0"/>
              </a:rPr>
              <a:t> and </a:t>
            </a:r>
            <a:r>
              <a:rPr lang="en-GB" dirty="0">
                <a:hlinkClick r:id="rId4"/>
              </a:rPr>
              <a:t>Young Tree Champions: Apply now for free trees, tech and support at your school - The Tree Council</a:t>
            </a:r>
            <a:endParaRPr lang="en-GB" u="sng" dirty="0">
              <a:latin typeface="Roboto" panose="02000000000000000000" pitchFamily="2" charset="0"/>
            </a:endParaRPr>
          </a:p>
          <a:p>
            <a:pPr marL="0" indent="0" rtl="0">
              <a:lnSpc>
                <a:spcPct val="90000"/>
              </a:lnSpc>
              <a:buNone/>
            </a:pPr>
            <a:r>
              <a:rPr lang="en-GB" dirty="0">
                <a:latin typeface="Roboto" panose="02000000000000000000" pitchFamily="2" charset="0"/>
              </a:rPr>
              <a:t>Receiving applications now for tree planting projects.</a:t>
            </a:r>
          </a:p>
          <a:p>
            <a:pPr marL="0" indent="0" rtl="0">
              <a:lnSpc>
                <a:spcPct val="90000"/>
              </a:lnSpc>
              <a:buNone/>
            </a:pPr>
            <a:endParaRPr lang="en-GB" dirty="0">
              <a:latin typeface="Roboto" panose="02000000000000000000" pitchFamily="2" charset="0"/>
            </a:endParaRPr>
          </a:p>
          <a:p>
            <a:pPr marL="0" indent="0" rtl="0">
              <a:lnSpc>
                <a:spcPct val="90000"/>
              </a:lnSpc>
              <a:buNone/>
            </a:pPr>
            <a:r>
              <a:rPr lang="en-GB" dirty="0">
                <a:hlinkClick r:id="rId5"/>
              </a:rPr>
              <a:t>Apply for a grant: Wooden Spoon, the children's charity of rugby | Wooden Spoon.</a:t>
            </a:r>
            <a:endParaRPr lang="en-GB" dirty="0"/>
          </a:p>
          <a:p>
            <a:pPr marL="0" indent="0" rtl="0">
              <a:lnSpc>
                <a:spcPct val="90000"/>
              </a:lnSpc>
              <a:buNone/>
            </a:pPr>
            <a:r>
              <a:rPr lang="en-GB" dirty="0"/>
              <a:t>Funding for projects or initiatives that benefit disadvantaged and disabled children.</a:t>
            </a:r>
          </a:p>
          <a:p>
            <a:pPr marL="0" indent="0" rtl="0">
              <a:lnSpc>
                <a:spcPct val="90000"/>
              </a:lnSpc>
              <a:buNone/>
            </a:pPr>
            <a:endParaRPr lang="en-GB" dirty="0"/>
          </a:p>
          <a:p>
            <a:pPr marL="0" indent="0" rtl="0">
              <a:lnSpc>
                <a:spcPct val="90000"/>
              </a:lnSpc>
              <a:buNone/>
            </a:pPr>
            <a:r>
              <a:rPr lang="en-GB" dirty="0">
                <a:hlinkClick r:id="rId6"/>
              </a:rPr>
              <a:t>Local School Nature Grants - Learning through Landscapes (ltl.org.uk)</a:t>
            </a:r>
            <a:endParaRPr lang="en-GB" dirty="0"/>
          </a:p>
          <a:p>
            <a:pPr marL="0" indent="0" rtl="0">
              <a:lnSpc>
                <a:spcPct val="90000"/>
              </a:lnSpc>
              <a:buNone/>
            </a:pPr>
            <a:r>
              <a:rPr lang="en-GB" dirty="0"/>
              <a:t>£500 of outdoor equipment chosen from a catalogue of over 100 items, and an outdoor learning training course for your staff.</a:t>
            </a:r>
          </a:p>
          <a:p>
            <a:pPr marL="0" indent="0">
              <a:lnSpc>
                <a:spcPct val="90000"/>
              </a:lnSpc>
              <a:buNone/>
            </a:pPr>
            <a:endParaRPr lang="en-GB" b="1" i="0" u="none" strike="noStrike" dirty="0">
              <a:effectLst/>
              <a:highlight>
                <a:srgbClr val="FFFFFF"/>
              </a:highlight>
              <a:latin typeface="Arial" panose="020B0604020202020204" pitchFamily="34" charset="0"/>
              <a:hlinkClick r:id="rId7"/>
            </a:endParaRPr>
          </a:p>
          <a:p>
            <a:pPr marL="0" indent="0">
              <a:lnSpc>
                <a:spcPct val="90000"/>
              </a:lnSpc>
              <a:buNone/>
            </a:pPr>
            <a:r>
              <a:rPr lang="en-GB" b="1" i="0" u="none" strike="noStrike" dirty="0">
                <a:effectLst/>
                <a:highlight>
                  <a:srgbClr val="FFFFFF"/>
                </a:highlight>
                <a:latin typeface="Arial" panose="020B0604020202020204" pitchFamily="34" charset="0"/>
                <a:hlinkClick r:id="rId7"/>
              </a:rPr>
              <a:t>www.awardsforall.org.uk</a:t>
            </a:r>
            <a:endParaRPr lang="en-GB" b="1" i="0" u="none" strike="noStrike" dirty="0">
              <a:effectLst/>
              <a:highlight>
                <a:srgbClr val="FFFFFF"/>
              </a:highlight>
              <a:latin typeface="Arial" panose="020B0604020202020204" pitchFamily="34" charset="0"/>
            </a:endParaRPr>
          </a:p>
          <a:p>
            <a:pPr marL="0" indent="0">
              <a:lnSpc>
                <a:spcPct val="90000"/>
              </a:lnSpc>
              <a:buNone/>
            </a:pPr>
            <a:r>
              <a:rPr lang="en-GB" b="0" i="0" dirty="0">
                <a:effectLst/>
                <a:highlight>
                  <a:srgbClr val="FFFFFF"/>
                </a:highlight>
                <a:latin typeface="Arial" panose="020B0604020202020204" pitchFamily="34" charset="0"/>
              </a:rPr>
              <a:t>Offers grants of between £300 and £10,000 for projects that improve communities, and the lives of people within them. It is for voluntary and community groups, schools and health organisations, parish and town councils.</a:t>
            </a:r>
          </a:p>
          <a:p>
            <a:pPr marL="0" indent="0">
              <a:lnSpc>
                <a:spcPct val="90000"/>
              </a:lnSpc>
              <a:buNone/>
            </a:pPr>
            <a:endParaRPr lang="en-GB" sz="1300" b="0" i="0" dirty="0">
              <a:effectLst/>
              <a:highlight>
                <a:srgbClr val="FFFFFF"/>
              </a:highlight>
              <a:latin typeface="Arial" panose="020B0604020202020204" pitchFamily="34" charset="0"/>
            </a:endParaRPr>
          </a:p>
          <a:p>
            <a:pPr marL="0" indent="0" rtl="0">
              <a:lnSpc>
                <a:spcPct val="90000"/>
              </a:lnSpc>
              <a:buNone/>
            </a:pPr>
            <a:endParaRPr lang="en-GB" sz="1300" dirty="0"/>
          </a:p>
          <a:p>
            <a:pPr marL="0" indent="0" rtl="0">
              <a:lnSpc>
                <a:spcPct val="90000"/>
              </a:lnSpc>
              <a:buNone/>
            </a:pPr>
            <a:endParaRPr lang="en-GB" sz="1300" dirty="0"/>
          </a:p>
          <a:p>
            <a:pPr rtl="0">
              <a:lnSpc>
                <a:spcPct val="90000"/>
              </a:lnSpc>
            </a:pPr>
            <a:endParaRPr lang="en-GB" sz="1300" dirty="0"/>
          </a:p>
        </p:txBody>
      </p:sp>
      <p:sp>
        <p:nvSpPr>
          <p:cNvPr id="15" name="Rectangle 1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Isosceles Triangle 3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7829658" y="1253067"/>
            <a:ext cx="3371742" cy="4351866"/>
          </a:xfrm>
        </p:spPr>
        <p:txBody>
          <a:bodyPr rtlCol="0" anchor="ctr">
            <a:normAutofit/>
          </a:bodyPr>
          <a:lstStyle/>
          <a:p>
            <a:pPr rtl="0"/>
            <a:r>
              <a:rPr lang="en-GB">
                <a:solidFill>
                  <a:schemeClr val="bg1"/>
                </a:solidFill>
              </a:rPr>
              <a:t>Free Stuff</a:t>
            </a:r>
          </a:p>
        </p:txBody>
      </p:sp>
    </p:spTree>
    <p:extLst>
      <p:ext uri="{BB962C8B-B14F-4D97-AF65-F5344CB8AC3E}">
        <p14:creationId xmlns:p14="http://schemas.microsoft.com/office/powerpoint/2010/main" val="313108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rtlCol="0" anchor="ctr">
            <a:normAutofit/>
          </a:bodyPr>
          <a:lstStyle/>
          <a:p>
            <a:pPr rtl="0"/>
            <a:r>
              <a:rPr lang="en-GB" sz="4400"/>
              <a:t>Next Year</a:t>
            </a:r>
          </a:p>
        </p:txBody>
      </p:sp>
      <p:grpSp>
        <p:nvGrpSpPr>
          <p:cNvPr id="25" name="Group 2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4">
            <a:extLst>
              <a:ext uri="{FF2B5EF4-FFF2-40B4-BE49-F238E27FC236}">
                <a16:creationId xmlns:a16="http://schemas.microsoft.com/office/drawing/2014/main" id="{33059F6B-F25D-6E15-9825-29C3CDFBDD42}"/>
              </a:ext>
            </a:extLst>
          </p:cNvPr>
          <p:cNvGraphicFramePr>
            <a:graphicFrameLocks noGrp="1"/>
          </p:cNvGraphicFramePr>
          <p:nvPr>
            <p:ph idx="1"/>
            <p:extLst>
              <p:ext uri="{D42A27DB-BD31-4B8C-83A1-F6EECF244321}">
                <p14:modId xmlns:p14="http://schemas.microsoft.com/office/powerpoint/2010/main" val="7695433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9" name="Rectangle 28">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F7078B6-BFDA-9789-E25A-21AFAD96A6A3}"/>
              </a:ext>
            </a:extLst>
          </p:cNvPr>
          <p:cNvPicPr>
            <a:picLocks noChangeAspect="1"/>
          </p:cNvPicPr>
          <p:nvPr/>
        </p:nvPicPr>
        <p:blipFill rotWithShape="1">
          <a:blip r:embed="rId2"/>
          <a:srcRect l="756" r="1557"/>
          <a:stretch/>
        </p:blipFill>
        <p:spPr>
          <a:xfrm>
            <a:off x="568452" y="571500"/>
            <a:ext cx="11055096" cy="5715000"/>
          </a:xfrm>
          <a:prstGeom prst="rect">
            <a:avLst/>
          </a:prstGeom>
        </p:spPr>
      </p:pic>
    </p:spTree>
    <p:extLst>
      <p:ext uri="{BB962C8B-B14F-4D97-AF65-F5344CB8AC3E}">
        <p14:creationId xmlns:p14="http://schemas.microsoft.com/office/powerpoint/2010/main" val="23911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425" y="12645"/>
            <a:ext cx="12191980" cy="6858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1000" dirty="0"/>
              <a: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715088"/>
          </a:xfrm>
        </p:spPr>
        <p:txBody>
          <a:bodyPr>
            <a:normAutofit fontScale="92500" lnSpcReduction="20000"/>
          </a:bodyPr>
          <a:lstStyle/>
          <a:p>
            <a:pPr>
              <a:spcAft>
                <a:spcPts val="600"/>
              </a:spcAft>
            </a:pPr>
            <a:r>
              <a:rPr lang="en-US" b="1" dirty="0">
                <a:solidFill>
                  <a:srgbClr val="7030A0"/>
                </a:solidFill>
              </a:rPr>
              <a:t>      </a:t>
            </a:r>
          </a:p>
          <a:p>
            <a:pPr>
              <a:spcAft>
                <a:spcPts val="600"/>
              </a:spcAft>
            </a:pPr>
            <a:r>
              <a:rPr lang="en-US" b="1" dirty="0">
                <a:solidFill>
                  <a:srgbClr val="7030A0"/>
                </a:solidFill>
              </a:rPr>
              <a:t>    </a:t>
            </a:r>
            <a:endParaRPr lang="en-US" sz="1800" b="1" dirty="0">
              <a:solidFill>
                <a:srgbClr val="7030A0"/>
              </a:solidFill>
            </a:endParaRPr>
          </a:p>
        </p:txBody>
      </p:sp>
      <p:sp>
        <p:nvSpPr>
          <p:cNvPr id="22" name="TextBox 21">
            <a:extLst>
              <a:ext uri="{FF2B5EF4-FFF2-40B4-BE49-F238E27FC236}">
                <a16:creationId xmlns:a16="http://schemas.microsoft.com/office/drawing/2014/main" id="{74441AC3-F204-2A26-50ED-D9217D4F7B2D}"/>
              </a:ext>
            </a:extLst>
          </p:cNvPr>
          <p:cNvSpPr txBox="1"/>
          <p:nvPr/>
        </p:nvSpPr>
        <p:spPr>
          <a:xfrm>
            <a:off x="5390112" y="1357795"/>
            <a:ext cx="1437407" cy="584775"/>
          </a:xfrm>
          <a:prstGeom prst="rect">
            <a:avLst/>
          </a:prstGeom>
          <a:noFill/>
        </p:spPr>
        <p:txBody>
          <a:bodyPr wrap="square" rtlCol="0">
            <a:spAutoFit/>
          </a:bodyPr>
          <a:lstStyle/>
          <a:p>
            <a:r>
              <a:rPr lang="en-GB" sz="3200" dirty="0">
                <a:solidFill>
                  <a:srgbClr val="7030A0"/>
                </a:solidFill>
              </a:rPr>
              <a:t>     </a:t>
            </a:r>
            <a:endParaRPr lang="en-GB" sz="3200" b="1" dirty="0">
              <a:solidFill>
                <a:srgbClr val="7030A0"/>
              </a:solidFill>
            </a:endParaRPr>
          </a:p>
        </p:txBody>
      </p:sp>
      <p:sp>
        <p:nvSpPr>
          <p:cNvPr id="4" name="TextBox 3">
            <a:extLst>
              <a:ext uri="{FF2B5EF4-FFF2-40B4-BE49-F238E27FC236}">
                <a16:creationId xmlns:a16="http://schemas.microsoft.com/office/drawing/2014/main" id="{B25FC740-E328-BC19-BD7C-AD801121A2C9}"/>
              </a:ext>
            </a:extLst>
          </p:cNvPr>
          <p:cNvSpPr txBox="1"/>
          <p:nvPr/>
        </p:nvSpPr>
        <p:spPr>
          <a:xfrm>
            <a:off x="1167936" y="3072313"/>
            <a:ext cx="9716193" cy="3200876"/>
          </a:xfrm>
          <a:prstGeom prst="rect">
            <a:avLst/>
          </a:prstGeom>
          <a:noFill/>
        </p:spPr>
        <p:txBody>
          <a:bodyPr wrap="square" rtlCol="0">
            <a:spAutoFit/>
          </a:bodyPr>
          <a:lstStyle/>
          <a:p>
            <a:pPr algn="ctr"/>
            <a:r>
              <a:rPr lang="en-GB" sz="4000" b="1" dirty="0">
                <a:solidFill>
                  <a:srgbClr val="7030A0"/>
                </a:solidFill>
              </a:rPr>
              <a:t>Mainstream</a:t>
            </a:r>
          </a:p>
          <a:p>
            <a:pPr algn="ctr"/>
            <a:r>
              <a:rPr lang="en-GB" b="1" dirty="0">
                <a:solidFill>
                  <a:srgbClr val="7030A0"/>
                </a:solidFill>
              </a:rPr>
              <a:t>  </a:t>
            </a:r>
            <a:r>
              <a:rPr lang="en-GB" sz="1600" b="1" dirty="0">
                <a:solidFill>
                  <a:srgbClr val="7030A0"/>
                </a:solidFill>
              </a:rPr>
              <a:t>A termly panel is held in Endeavour House – one week after the application deadline.</a:t>
            </a:r>
          </a:p>
          <a:p>
            <a:pPr algn="ctr"/>
            <a:r>
              <a:rPr lang="en-GB" sz="1600" b="1" dirty="0">
                <a:solidFill>
                  <a:srgbClr val="7030A0"/>
                </a:solidFill>
              </a:rPr>
              <a:t>The panel is made up of colleagues from settings and colleagues from SES.</a:t>
            </a:r>
          </a:p>
          <a:p>
            <a:pPr algn="ctr"/>
            <a:r>
              <a:rPr lang="en-GB" sz="1600" b="1" dirty="0">
                <a:solidFill>
                  <a:srgbClr val="7030A0"/>
                </a:solidFill>
              </a:rPr>
              <a:t>Moderators work in pairs and have access to all EHCPs.</a:t>
            </a:r>
          </a:p>
          <a:p>
            <a:pPr algn="ctr"/>
            <a:r>
              <a:rPr lang="en-GB" sz="1600" b="1" dirty="0">
                <a:solidFill>
                  <a:srgbClr val="7030A0"/>
                </a:solidFill>
              </a:rPr>
              <a:t>The lead moderators and funding manager oversee the panel.</a:t>
            </a:r>
          </a:p>
          <a:p>
            <a:pPr algn="ctr"/>
            <a:endParaRPr lang="en-GB" sz="1600" b="1" dirty="0">
              <a:solidFill>
                <a:srgbClr val="7030A0"/>
              </a:solidFill>
            </a:endParaRPr>
          </a:p>
          <a:p>
            <a:pPr algn="ctr"/>
            <a:r>
              <a:rPr lang="en-GB" sz="1600" b="1" dirty="0">
                <a:solidFill>
                  <a:srgbClr val="7030A0"/>
                </a:solidFill>
              </a:rPr>
              <a:t> </a:t>
            </a:r>
          </a:p>
          <a:p>
            <a:endParaRPr lang="en-GB" sz="1600" b="1" dirty="0">
              <a:solidFill>
                <a:srgbClr val="7030A0"/>
              </a:solidFill>
            </a:endParaRPr>
          </a:p>
          <a:p>
            <a:endParaRPr lang="en-GB" sz="4800" dirty="0">
              <a:solidFill>
                <a:srgbClr val="7030A0"/>
              </a:solidFill>
            </a:endParaRPr>
          </a:p>
        </p:txBody>
      </p:sp>
      <p:sp>
        <p:nvSpPr>
          <p:cNvPr id="13" name="Rectangle 12" descr="Flowers in pot">
            <a:extLst>
              <a:ext uri="{FF2B5EF4-FFF2-40B4-BE49-F238E27FC236}">
                <a16:creationId xmlns:a16="http://schemas.microsoft.com/office/drawing/2014/main" id="{9D2A323A-7750-A473-6A63-229214703D98}"/>
              </a:ext>
            </a:extLst>
          </p:cNvPr>
          <p:cNvSpPr/>
          <p:nvPr/>
        </p:nvSpPr>
        <p:spPr>
          <a:xfrm>
            <a:off x="5777211" y="1402325"/>
            <a:ext cx="637575" cy="55964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17034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37FEE3-5CE3-499E-0DBD-F2CCE6C6C267}"/>
              </a:ext>
            </a:extLst>
          </p:cNvPr>
          <p:cNvPicPr>
            <a:picLocks noChangeAspect="1"/>
          </p:cNvPicPr>
          <p:nvPr/>
        </p:nvPicPr>
        <p:blipFill rotWithShape="1">
          <a:blip r:embed="rId2"/>
          <a:srcRect l="28793" t="27127" r="16207" b="16934"/>
          <a:stretch/>
        </p:blipFill>
        <p:spPr>
          <a:xfrm>
            <a:off x="515007" y="507412"/>
            <a:ext cx="11119945" cy="5777774"/>
          </a:xfrm>
          <a:prstGeom prst="rect">
            <a:avLst/>
          </a:prstGeom>
        </p:spPr>
      </p:pic>
    </p:spTree>
    <p:extLst>
      <p:ext uri="{BB962C8B-B14F-4D97-AF65-F5344CB8AC3E}">
        <p14:creationId xmlns:p14="http://schemas.microsoft.com/office/powerpoint/2010/main" val="39344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dirty="0"/>
              <a:t>Inclusion Funding Hub - HNF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nvPr>
        </p:nvGraphicFramePr>
        <p:xfrm>
          <a:off x="1254617" y="1481959"/>
          <a:ext cx="10058400" cy="4041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ADEFFB5-030A-2E35-F0B3-0F469D6DE939}"/>
              </a:ext>
            </a:extLst>
          </p:cNvPr>
          <p:cNvSpPr txBox="1"/>
          <p:nvPr/>
        </p:nvSpPr>
        <p:spPr>
          <a:xfrm>
            <a:off x="1828800" y="2818785"/>
            <a:ext cx="19133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Gemma Morgan</a:t>
            </a:r>
          </a:p>
        </p:txBody>
      </p:sp>
      <p:sp>
        <p:nvSpPr>
          <p:cNvPr id="5" name="TextBox 4">
            <a:extLst>
              <a:ext uri="{FF2B5EF4-FFF2-40B4-BE49-F238E27FC236}">
                <a16:creationId xmlns:a16="http://schemas.microsoft.com/office/drawing/2014/main" id="{74E7B46E-52F1-D5C8-5D19-DE57582DD799}"/>
              </a:ext>
            </a:extLst>
          </p:cNvPr>
          <p:cNvSpPr txBox="1"/>
          <p:nvPr/>
        </p:nvSpPr>
        <p:spPr>
          <a:xfrm>
            <a:off x="5590358" y="2818785"/>
            <a:ext cx="13869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April Oliver</a:t>
            </a:r>
          </a:p>
        </p:txBody>
      </p:sp>
      <p:sp>
        <p:nvSpPr>
          <p:cNvPr id="6" name="TextBox 5">
            <a:extLst>
              <a:ext uri="{FF2B5EF4-FFF2-40B4-BE49-F238E27FC236}">
                <a16:creationId xmlns:a16="http://schemas.microsoft.com/office/drawing/2014/main" id="{54A98CE7-8C18-F9DF-DB8A-BF2D0E39421B}"/>
              </a:ext>
            </a:extLst>
          </p:cNvPr>
          <p:cNvSpPr txBox="1"/>
          <p:nvPr/>
        </p:nvSpPr>
        <p:spPr>
          <a:xfrm>
            <a:off x="9107792" y="2503870"/>
            <a:ext cx="125540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Joy Settle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Rebecca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Piotrowski</a:t>
            </a:r>
          </a:p>
        </p:txBody>
      </p:sp>
      <p:sp>
        <p:nvSpPr>
          <p:cNvPr id="7" name="TextBox 6">
            <a:extLst>
              <a:ext uri="{FF2B5EF4-FFF2-40B4-BE49-F238E27FC236}">
                <a16:creationId xmlns:a16="http://schemas.microsoft.com/office/drawing/2014/main" id="{1961409A-9ECA-5BF9-0BC5-466DA9816909}"/>
              </a:ext>
            </a:extLst>
          </p:cNvPr>
          <p:cNvSpPr txBox="1"/>
          <p:nvPr/>
        </p:nvSpPr>
        <p:spPr>
          <a:xfrm>
            <a:off x="4403835" y="5612524"/>
            <a:ext cx="40633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Jen Makin – Business Support Officer</a:t>
            </a:r>
          </a:p>
        </p:txBody>
      </p:sp>
    </p:spTree>
    <p:extLst>
      <p:ext uri="{BB962C8B-B14F-4D97-AF65-F5344CB8AC3E}">
        <p14:creationId xmlns:p14="http://schemas.microsoft.com/office/powerpoint/2010/main" val="91374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7CF2-368A-BCF8-0C56-D91AC02CDD1B}"/>
              </a:ext>
            </a:extLst>
          </p:cNvPr>
          <p:cNvSpPr>
            <a:spLocks noGrp="1"/>
          </p:cNvSpPr>
          <p:nvPr>
            <p:ph type="title"/>
          </p:nvPr>
        </p:nvSpPr>
        <p:spPr/>
        <p:txBody>
          <a:bodyPr/>
          <a:lstStyle/>
          <a:p>
            <a:r>
              <a:rPr lang="en-GB" dirty="0"/>
              <a:t>     </a:t>
            </a:r>
            <a:endParaRPr lang="en-GB"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1CF4727-3C57-720A-A03F-1748A2F20F8A}"/>
              </a:ext>
            </a:extLst>
          </p:cNvPr>
          <p:cNvSpPr>
            <a:spLocks noGrp="1"/>
          </p:cNvSpPr>
          <p:nvPr>
            <p:ph idx="1"/>
          </p:nvPr>
        </p:nvSpPr>
        <p:spPr/>
        <p:txBody>
          <a:bodyPr>
            <a:normAutofit/>
          </a:bodyPr>
          <a:lstStyle/>
          <a:p>
            <a:pPr marL="0" indent="0" algn="ctr">
              <a:buNone/>
            </a:pPr>
            <a:r>
              <a:rPr lang="en-GB" sz="4800" b="1" dirty="0">
                <a:latin typeface="Arial Black" panose="020B0A04020102020204" pitchFamily="34" charset="0"/>
              </a:rPr>
              <a:t> </a:t>
            </a:r>
          </a:p>
          <a:p>
            <a:pPr marL="0" indent="0" algn="ctr">
              <a:buNone/>
            </a:pPr>
            <a:r>
              <a:rPr lang="en-GB" sz="6000" b="1" dirty="0">
                <a:latin typeface="Arial Black" panose="020B0A04020102020204" pitchFamily="34" charset="0"/>
              </a:rPr>
              <a:t>Element 1</a:t>
            </a:r>
          </a:p>
          <a:p>
            <a:pPr marL="0" indent="0" algn="ctr">
              <a:buNone/>
            </a:pPr>
            <a:r>
              <a:rPr lang="en-GB" sz="6000" b="1" dirty="0">
                <a:latin typeface="Arial Black" panose="020B0A04020102020204" pitchFamily="34" charset="0"/>
              </a:rPr>
              <a:t>Element 2</a:t>
            </a:r>
          </a:p>
          <a:p>
            <a:pPr marL="0" indent="0" algn="ctr">
              <a:buNone/>
            </a:pPr>
            <a:r>
              <a:rPr lang="en-GB" sz="6000" b="1" dirty="0">
                <a:latin typeface="Arial Black" panose="020B0A04020102020204" pitchFamily="34" charset="0"/>
              </a:rPr>
              <a:t>Element 3</a:t>
            </a:r>
            <a:endParaRPr lang="en-GB" sz="6000" dirty="0"/>
          </a:p>
        </p:txBody>
      </p:sp>
      <p:sp>
        <p:nvSpPr>
          <p:cNvPr id="4" name="Text Placeholder 3">
            <a:extLst>
              <a:ext uri="{FF2B5EF4-FFF2-40B4-BE49-F238E27FC236}">
                <a16:creationId xmlns:a16="http://schemas.microsoft.com/office/drawing/2014/main" id="{2286DDC3-9843-65AE-AC74-7BD8E3FC9D9D}"/>
              </a:ext>
            </a:extLst>
          </p:cNvPr>
          <p:cNvSpPr>
            <a:spLocks noGrp="1"/>
          </p:cNvSpPr>
          <p:nvPr>
            <p:ph type="body" sz="half" idx="2"/>
          </p:nvPr>
        </p:nvSpPr>
        <p:spPr/>
        <p:txBody>
          <a:bodyPr/>
          <a:lstStyle/>
          <a:p>
            <a:endParaRPr lang="en-GB" dirty="0"/>
          </a:p>
        </p:txBody>
      </p:sp>
      <p:pic>
        <p:nvPicPr>
          <p:cNvPr id="8" name="Picture 7">
            <a:extLst>
              <a:ext uri="{FF2B5EF4-FFF2-40B4-BE49-F238E27FC236}">
                <a16:creationId xmlns:a16="http://schemas.microsoft.com/office/drawing/2014/main" id="{C72F215C-7650-3FB1-84A2-BC88C08B5885}"/>
              </a:ext>
            </a:extLst>
          </p:cNvPr>
          <p:cNvPicPr>
            <a:picLocks noChangeAspect="1"/>
          </p:cNvPicPr>
          <p:nvPr/>
        </p:nvPicPr>
        <p:blipFill rotWithShape="1">
          <a:blip r:embed="rId2"/>
          <a:srcRect l="14914" t="32857" r="16294" b="21226"/>
          <a:stretch/>
        </p:blipFill>
        <p:spPr>
          <a:xfrm rot="226763">
            <a:off x="8368983" y="3732994"/>
            <a:ext cx="3161963" cy="1187163"/>
          </a:xfrm>
          <a:prstGeom prst="rect">
            <a:avLst/>
          </a:prstGeom>
        </p:spPr>
      </p:pic>
      <p:pic>
        <p:nvPicPr>
          <p:cNvPr id="9" name="Picture 8">
            <a:extLst>
              <a:ext uri="{FF2B5EF4-FFF2-40B4-BE49-F238E27FC236}">
                <a16:creationId xmlns:a16="http://schemas.microsoft.com/office/drawing/2014/main" id="{1C8B93E1-9191-D53A-F2F2-89316EE35667}"/>
              </a:ext>
            </a:extLst>
          </p:cNvPr>
          <p:cNvPicPr>
            <a:picLocks noChangeAspect="1"/>
          </p:cNvPicPr>
          <p:nvPr/>
        </p:nvPicPr>
        <p:blipFill rotWithShape="1">
          <a:blip r:embed="rId2"/>
          <a:srcRect l="14914" t="32857" r="16294" b="21226"/>
          <a:stretch/>
        </p:blipFill>
        <p:spPr>
          <a:xfrm>
            <a:off x="8404671" y="683507"/>
            <a:ext cx="3161963" cy="1187163"/>
          </a:xfrm>
          <a:prstGeom prst="rect">
            <a:avLst/>
          </a:prstGeom>
        </p:spPr>
      </p:pic>
      <p:pic>
        <p:nvPicPr>
          <p:cNvPr id="10" name="Picture 9">
            <a:extLst>
              <a:ext uri="{FF2B5EF4-FFF2-40B4-BE49-F238E27FC236}">
                <a16:creationId xmlns:a16="http://schemas.microsoft.com/office/drawing/2014/main" id="{155160C9-C1F0-940F-7104-DE5C146E166F}"/>
              </a:ext>
            </a:extLst>
          </p:cNvPr>
          <p:cNvPicPr>
            <a:picLocks noChangeAspect="1"/>
          </p:cNvPicPr>
          <p:nvPr/>
        </p:nvPicPr>
        <p:blipFill rotWithShape="1">
          <a:blip r:embed="rId2"/>
          <a:srcRect l="14914" t="32857" r="16294" b="21226"/>
          <a:stretch/>
        </p:blipFill>
        <p:spPr>
          <a:xfrm>
            <a:off x="8333295" y="4997840"/>
            <a:ext cx="3161963" cy="1187163"/>
          </a:xfrm>
          <a:prstGeom prst="rect">
            <a:avLst/>
          </a:prstGeom>
        </p:spPr>
      </p:pic>
      <p:pic>
        <p:nvPicPr>
          <p:cNvPr id="11" name="Picture 10">
            <a:extLst>
              <a:ext uri="{FF2B5EF4-FFF2-40B4-BE49-F238E27FC236}">
                <a16:creationId xmlns:a16="http://schemas.microsoft.com/office/drawing/2014/main" id="{304C104B-2FF4-15CC-DBFD-05DA9736ED0A}"/>
              </a:ext>
            </a:extLst>
          </p:cNvPr>
          <p:cNvPicPr>
            <a:picLocks noChangeAspect="1"/>
          </p:cNvPicPr>
          <p:nvPr/>
        </p:nvPicPr>
        <p:blipFill rotWithShape="1">
          <a:blip r:embed="rId2"/>
          <a:srcRect l="14914" t="32857" r="16294" b="21226"/>
          <a:stretch/>
        </p:blipFill>
        <p:spPr>
          <a:xfrm>
            <a:off x="8404671" y="2437954"/>
            <a:ext cx="3161963" cy="1187163"/>
          </a:xfrm>
          <a:prstGeom prst="rect">
            <a:avLst/>
          </a:prstGeom>
        </p:spPr>
      </p:pic>
    </p:spTree>
    <p:extLst>
      <p:ext uri="{BB962C8B-B14F-4D97-AF65-F5344CB8AC3E}">
        <p14:creationId xmlns:p14="http://schemas.microsoft.com/office/powerpoint/2010/main" val="129955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7CF2-368A-BCF8-0C56-D91AC02CDD1B}"/>
              </a:ext>
            </a:extLst>
          </p:cNvPr>
          <p:cNvSpPr>
            <a:spLocks noGrp="1"/>
          </p:cNvSpPr>
          <p:nvPr>
            <p:ph type="title"/>
          </p:nvPr>
        </p:nvSpPr>
        <p:spPr/>
        <p:txBody>
          <a:bodyPr/>
          <a:lstStyle/>
          <a:p>
            <a:r>
              <a:rPr lang="en-GB" dirty="0"/>
              <a:t>     </a:t>
            </a:r>
            <a:r>
              <a:rPr lang="en-GB" b="1" dirty="0">
                <a:latin typeface="Arial Black" panose="020B0A04020102020204" pitchFamily="34" charset="0"/>
              </a:rPr>
              <a:t>Element 1</a:t>
            </a:r>
            <a:br>
              <a:rPr lang="en-GB" b="1" dirty="0">
                <a:latin typeface="Arial Black" panose="020B0A04020102020204" pitchFamily="34" charset="0"/>
              </a:rPr>
            </a:br>
            <a:r>
              <a:rPr lang="en-GB" b="1" dirty="0">
                <a:latin typeface="Arial Black" panose="020B0A04020102020204" pitchFamily="34" charset="0"/>
              </a:rPr>
              <a:t>     Funding</a:t>
            </a:r>
          </a:p>
        </p:txBody>
      </p:sp>
      <p:sp>
        <p:nvSpPr>
          <p:cNvPr id="3" name="Content Placeholder 2">
            <a:extLst>
              <a:ext uri="{FF2B5EF4-FFF2-40B4-BE49-F238E27FC236}">
                <a16:creationId xmlns:a16="http://schemas.microsoft.com/office/drawing/2014/main" id="{D1CF4727-3C57-720A-A03F-1748A2F20F8A}"/>
              </a:ext>
            </a:extLst>
          </p:cNvPr>
          <p:cNvSpPr>
            <a:spLocks noGrp="1"/>
          </p:cNvSpPr>
          <p:nvPr>
            <p:ph idx="1"/>
          </p:nvPr>
        </p:nvSpPr>
        <p:spPr/>
        <p:txBody>
          <a:bodyPr>
            <a:normAutofit fontScale="92500" lnSpcReduction="10000"/>
          </a:bodyPr>
          <a:lstStyle/>
          <a:p>
            <a:pPr marL="0" indent="0" algn="ctr">
              <a:lnSpc>
                <a:spcPct val="100000"/>
              </a:lnSpc>
              <a:buNone/>
            </a:pPr>
            <a:r>
              <a:rPr lang="en-GB" sz="3600" b="1" dirty="0"/>
              <a:t>Element 1 - £4,000/£5,000</a:t>
            </a:r>
          </a:p>
          <a:p>
            <a:pPr marL="0" indent="0" algn="ctr">
              <a:lnSpc>
                <a:spcPct val="100000"/>
              </a:lnSpc>
              <a:buNone/>
            </a:pPr>
            <a:r>
              <a:rPr lang="en-GB" sz="3600" b="1" dirty="0"/>
              <a:t>Place Funding</a:t>
            </a:r>
          </a:p>
          <a:p>
            <a:pPr marL="0" indent="0" algn="ctr">
              <a:lnSpc>
                <a:spcPct val="100000"/>
              </a:lnSpc>
              <a:buNone/>
            </a:pPr>
            <a:r>
              <a:rPr lang="en-GB" sz="2800" b="1" dirty="0"/>
              <a:t>Mainstream – AWPU (Age Weighted Pupil Unit)</a:t>
            </a:r>
          </a:p>
          <a:p>
            <a:pPr marL="0" indent="0" algn="ctr">
              <a:lnSpc>
                <a:spcPct val="100000"/>
              </a:lnSpc>
              <a:buNone/>
            </a:pPr>
            <a:endParaRPr lang="en-GB" sz="3600" b="1" dirty="0">
              <a:solidFill>
                <a:srgbClr val="7030A0"/>
              </a:solidFill>
            </a:endParaRPr>
          </a:p>
          <a:p>
            <a:pPr marL="0" indent="0" algn="ctr">
              <a:lnSpc>
                <a:spcPct val="100000"/>
              </a:lnSpc>
              <a:buNone/>
            </a:pPr>
            <a:r>
              <a:rPr lang="en-GB" sz="2800" b="1" dirty="0">
                <a:solidFill>
                  <a:srgbClr val="7030A0"/>
                </a:solidFill>
              </a:rPr>
              <a:t>Leadership/Teachers/Premises/Resources</a:t>
            </a:r>
          </a:p>
          <a:p>
            <a:pPr marL="0" indent="0" algn="ctr">
              <a:lnSpc>
                <a:spcPct val="100000"/>
              </a:lnSpc>
              <a:buNone/>
            </a:pPr>
            <a:r>
              <a:rPr lang="en-GB" sz="2800" b="1" dirty="0">
                <a:solidFill>
                  <a:srgbClr val="7030A0"/>
                </a:solidFill>
              </a:rPr>
              <a:t>SENDCo (mainstream)</a:t>
            </a:r>
            <a:endParaRPr lang="en-GB" sz="3200" b="1" dirty="0"/>
          </a:p>
          <a:p>
            <a:pPr marL="0" indent="0" algn="ctr">
              <a:lnSpc>
                <a:spcPct val="100000"/>
              </a:lnSpc>
              <a:buNone/>
            </a:pPr>
            <a:endParaRPr lang="en-GB" sz="2800" b="1" dirty="0"/>
          </a:p>
          <a:p>
            <a:pPr marL="0" indent="0" algn="ctr">
              <a:lnSpc>
                <a:spcPct val="100000"/>
              </a:lnSpc>
              <a:buNone/>
            </a:pPr>
            <a:r>
              <a:rPr lang="en-GB" sz="3200" b="1" dirty="0">
                <a:solidFill>
                  <a:srgbClr val="00B050"/>
                </a:solidFill>
              </a:rPr>
              <a:t>Local Authority School – LA     </a:t>
            </a:r>
          </a:p>
          <a:p>
            <a:pPr marL="0" indent="0" algn="ctr">
              <a:lnSpc>
                <a:spcPct val="100000"/>
              </a:lnSpc>
              <a:buNone/>
            </a:pPr>
            <a:r>
              <a:rPr lang="en-GB" sz="3200" b="1" dirty="0">
                <a:solidFill>
                  <a:srgbClr val="00B050"/>
                </a:solidFill>
              </a:rPr>
              <a:t>Academy/FE – </a:t>
            </a:r>
            <a:r>
              <a:rPr lang="en-GB" sz="1800" b="1" dirty="0">
                <a:solidFill>
                  <a:srgbClr val="00B050"/>
                </a:solidFill>
              </a:rPr>
              <a:t>Education and Skills Funding Agency</a:t>
            </a:r>
          </a:p>
          <a:p>
            <a:pPr marL="0" indent="0" algn="ctr">
              <a:lnSpc>
                <a:spcPct val="100000"/>
              </a:lnSpc>
              <a:buNone/>
            </a:pPr>
            <a:endParaRPr lang="en-GB" sz="3600" b="1" dirty="0"/>
          </a:p>
          <a:p>
            <a:pPr marL="0" indent="0" algn="ctr">
              <a:buNone/>
            </a:pPr>
            <a:endParaRPr lang="en-GB" sz="1800" b="1" dirty="0"/>
          </a:p>
          <a:p>
            <a:endParaRPr lang="en-GB" dirty="0"/>
          </a:p>
        </p:txBody>
      </p:sp>
      <p:sp>
        <p:nvSpPr>
          <p:cNvPr id="4" name="Text Placeholder 3">
            <a:extLst>
              <a:ext uri="{FF2B5EF4-FFF2-40B4-BE49-F238E27FC236}">
                <a16:creationId xmlns:a16="http://schemas.microsoft.com/office/drawing/2014/main" id="{2286DDC3-9843-65AE-AC74-7BD8E3FC9D9D}"/>
              </a:ext>
            </a:extLst>
          </p:cNvPr>
          <p:cNvSpPr>
            <a:spLocks noGrp="1"/>
          </p:cNvSpPr>
          <p:nvPr>
            <p:ph type="body" sz="half" idx="2"/>
          </p:nvPr>
        </p:nvSpPr>
        <p:spPr/>
        <p:txBody>
          <a:bodyPr/>
          <a:lstStyle/>
          <a:p>
            <a:endParaRPr lang="en-GB" dirty="0"/>
          </a:p>
        </p:txBody>
      </p:sp>
      <p:pic>
        <p:nvPicPr>
          <p:cNvPr id="8" name="Picture 7">
            <a:extLst>
              <a:ext uri="{FF2B5EF4-FFF2-40B4-BE49-F238E27FC236}">
                <a16:creationId xmlns:a16="http://schemas.microsoft.com/office/drawing/2014/main" id="{C72F215C-7650-3FB1-84A2-BC88C08B5885}"/>
              </a:ext>
            </a:extLst>
          </p:cNvPr>
          <p:cNvPicPr>
            <a:picLocks noChangeAspect="1"/>
          </p:cNvPicPr>
          <p:nvPr/>
        </p:nvPicPr>
        <p:blipFill rotWithShape="1">
          <a:blip r:embed="rId2"/>
          <a:srcRect l="14914" t="32857" r="16294" b="21226"/>
          <a:stretch/>
        </p:blipFill>
        <p:spPr>
          <a:xfrm rot="226763">
            <a:off x="8368983" y="3732994"/>
            <a:ext cx="3161963" cy="1187163"/>
          </a:xfrm>
          <a:prstGeom prst="rect">
            <a:avLst/>
          </a:prstGeom>
        </p:spPr>
      </p:pic>
      <p:pic>
        <p:nvPicPr>
          <p:cNvPr id="9" name="Picture 8">
            <a:extLst>
              <a:ext uri="{FF2B5EF4-FFF2-40B4-BE49-F238E27FC236}">
                <a16:creationId xmlns:a16="http://schemas.microsoft.com/office/drawing/2014/main" id="{1C8B93E1-9191-D53A-F2F2-89316EE35667}"/>
              </a:ext>
            </a:extLst>
          </p:cNvPr>
          <p:cNvPicPr>
            <a:picLocks noChangeAspect="1"/>
          </p:cNvPicPr>
          <p:nvPr/>
        </p:nvPicPr>
        <p:blipFill rotWithShape="1">
          <a:blip r:embed="rId2"/>
          <a:srcRect l="14914" t="32857" r="16294" b="21226"/>
          <a:stretch/>
        </p:blipFill>
        <p:spPr>
          <a:xfrm>
            <a:off x="8422511" y="2402545"/>
            <a:ext cx="3161963" cy="1187163"/>
          </a:xfrm>
          <a:prstGeom prst="rect">
            <a:avLst/>
          </a:prstGeom>
        </p:spPr>
      </p:pic>
      <p:pic>
        <p:nvPicPr>
          <p:cNvPr id="10" name="Picture 9">
            <a:extLst>
              <a:ext uri="{FF2B5EF4-FFF2-40B4-BE49-F238E27FC236}">
                <a16:creationId xmlns:a16="http://schemas.microsoft.com/office/drawing/2014/main" id="{155160C9-C1F0-940F-7104-DE5C146E166F}"/>
              </a:ext>
            </a:extLst>
          </p:cNvPr>
          <p:cNvPicPr>
            <a:picLocks noChangeAspect="1"/>
          </p:cNvPicPr>
          <p:nvPr/>
        </p:nvPicPr>
        <p:blipFill rotWithShape="1">
          <a:blip r:embed="rId2"/>
          <a:srcRect l="14914" t="32857" r="16294" b="21226"/>
          <a:stretch/>
        </p:blipFill>
        <p:spPr>
          <a:xfrm>
            <a:off x="8333295" y="4997840"/>
            <a:ext cx="3161963" cy="1187163"/>
          </a:xfrm>
          <a:prstGeom prst="rect">
            <a:avLst/>
          </a:prstGeom>
        </p:spPr>
      </p:pic>
    </p:spTree>
    <p:extLst>
      <p:ext uri="{BB962C8B-B14F-4D97-AF65-F5344CB8AC3E}">
        <p14:creationId xmlns:p14="http://schemas.microsoft.com/office/powerpoint/2010/main" val="173767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7CF2-368A-BCF8-0C56-D91AC02CDD1B}"/>
              </a:ext>
            </a:extLst>
          </p:cNvPr>
          <p:cNvSpPr>
            <a:spLocks noGrp="1"/>
          </p:cNvSpPr>
          <p:nvPr>
            <p:ph type="title"/>
          </p:nvPr>
        </p:nvSpPr>
        <p:spPr/>
        <p:txBody>
          <a:bodyPr/>
          <a:lstStyle/>
          <a:p>
            <a:r>
              <a:rPr lang="en-GB" dirty="0"/>
              <a:t>     </a:t>
            </a:r>
            <a:r>
              <a:rPr lang="en-GB" b="1" dirty="0">
                <a:latin typeface="Arial Black" panose="020B0A04020102020204" pitchFamily="34" charset="0"/>
              </a:rPr>
              <a:t>Element 2</a:t>
            </a:r>
            <a:br>
              <a:rPr lang="en-GB" b="1" dirty="0">
                <a:latin typeface="Arial Black" panose="020B0A04020102020204" pitchFamily="34" charset="0"/>
              </a:rPr>
            </a:br>
            <a:r>
              <a:rPr lang="en-GB" b="1" dirty="0">
                <a:latin typeface="Arial Black" panose="020B0A04020102020204" pitchFamily="34" charset="0"/>
              </a:rPr>
              <a:t>     Funding</a:t>
            </a:r>
          </a:p>
        </p:txBody>
      </p:sp>
      <p:sp>
        <p:nvSpPr>
          <p:cNvPr id="3" name="Content Placeholder 2">
            <a:extLst>
              <a:ext uri="{FF2B5EF4-FFF2-40B4-BE49-F238E27FC236}">
                <a16:creationId xmlns:a16="http://schemas.microsoft.com/office/drawing/2014/main" id="{D1CF4727-3C57-720A-A03F-1748A2F20F8A}"/>
              </a:ext>
            </a:extLst>
          </p:cNvPr>
          <p:cNvSpPr>
            <a:spLocks noGrp="1"/>
          </p:cNvSpPr>
          <p:nvPr>
            <p:ph idx="1"/>
          </p:nvPr>
        </p:nvSpPr>
        <p:spPr>
          <a:xfrm>
            <a:off x="357353" y="620110"/>
            <a:ext cx="7588468" cy="5334000"/>
          </a:xfrm>
        </p:spPr>
        <p:txBody>
          <a:bodyPr>
            <a:normAutofit fontScale="55000" lnSpcReduction="20000"/>
          </a:bodyPr>
          <a:lstStyle/>
          <a:p>
            <a:pPr marL="0" indent="0" algn="ctr">
              <a:buNone/>
            </a:pPr>
            <a:r>
              <a:rPr lang="en-GB" sz="4800" b="1" dirty="0"/>
              <a:t>Element 2 - £6,000</a:t>
            </a:r>
          </a:p>
          <a:p>
            <a:pPr marL="0" indent="0" algn="ctr">
              <a:buNone/>
            </a:pPr>
            <a:r>
              <a:rPr lang="en-GB" sz="4800" b="1" dirty="0">
                <a:solidFill>
                  <a:srgbClr val="7030A0"/>
                </a:solidFill>
              </a:rPr>
              <a:t>First funding for SEND provision</a:t>
            </a:r>
          </a:p>
          <a:p>
            <a:pPr marL="0" indent="0" algn="ctr">
              <a:buNone/>
            </a:pPr>
            <a:endParaRPr lang="en-GB" sz="4800" b="1" dirty="0">
              <a:solidFill>
                <a:srgbClr val="7030A0"/>
              </a:solidFill>
            </a:endParaRPr>
          </a:p>
          <a:p>
            <a:pPr marL="0" indent="0" algn="ctr">
              <a:buNone/>
            </a:pPr>
            <a:r>
              <a:rPr lang="en-GB" sz="4800" b="1" dirty="0"/>
              <a:t>Specials – Data from Census</a:t>
            </a:r>
          </a:p>
          <a:p>
            <a:pPr marL="0" indent="0" algn="ctr">
              <a:buNone/>
            </a:pPr>
            <a:r>
              <a:rPr lang="en-GB" sz="4800" b="1" dirty="0"/>
              <a:t>FE – Individual Learning Plan</a:t>
            </a:r>
          </a:p>
          <a:p>
            <a:pPr marL="0" indent="0" algn="ctr">
              <a:buNone/>
            </a:pPr>
            <a:endParaRPr lang="en-GB" sz="4800" b="1" dirty="0">
              <a:solidFill>
                <a:srgbClr val="7030A0"/>
              </a:solidFill>
            </a:endParaRPr>
          </a:p>
          <a:p>
            <a:pPr marL="0" indent="0" algn="ctr">
              <a:lnSpc>
                <a:spcPct val="100000"/>
              </a:lnSpc>
              <a:buNone/>
            </a:pPr>
            <a:r>
              <a:rPr lang="en-GB" sz="5100" b="1" dirty="0"/>
              <a:t>Mainstream – Notional Funding</a:t>
            </a:r>
          </a:p>
          <a:p>
            <a:pPr marL="0" indent="0" algn="ctr">
              <a:lnSpc>
                <a:spcPct val="100000"/>
              </a:lnSpc>
              <a:buNone/>
            </a:pPr>
            <a:r>
              <a:rPr lang="en-GB" sz="3800" b="1" dirty="0"/>
              <a:t>Proxy Indicators</a:t>
            </a:r>
          </a:p>
          <a:p>
            <a:pPr marL="0" indent="0" algn="ctr">
              <a:buNone/>
            </a:pPr>
            <a:r>
              <a:rPr lang="en-GB" sz="2800" dirty="0"/>
              <a:t>*Prior Low Attainment/Deprivation/EAL/Mobility</a:t>
            </a:r>
            <a:endParaRPr lang="en-GB" sz="4000" b="1" dirty="0"/>
          </a:p>
          <a:p>
            <a:pPr marL="0" indent="0" algn="ctr">
              <a:buNone/>
            </a:pPr>
            <a:endParaRPr lang="en-GB" sz="3200" dirty="0"/>
          </a:p>
          <a:p>
            <a:pPr marL="0" indent="0" algn="ctr">
              <a:lnSpc>
                <a:spcPct val="100000"/>
              </a:lnSpc>
              <a:buNone/>
            </a:pPr>
            <a:r>
              <a:rPr lang="en-GB" sz="3200" b="1" dirty="0">
                <a:solidFill>
                  <a:srgbClr val="7030A0"/>
                </a:solidFill>
              </a:rPr>
              <a:t>Local Authority School – LA     </a:t>
            </a:r>
          </a:p>
          <a:p>
            <a:pPr marL="0" indent="0" algn="ctr">
              <a:lnSpc>
                <a:spcPct val="100000"/>
              </a:lnSpc>
              <a:buNone/>
            </a:pPr>
            <a:r>
              <a:rPr lang="en-GB" sz="3200" b="1" dirty="0">
                <a:solidFill>
                  <a:srgbClr val="7030A0"/>
                </a:solidFill>
              </a:rPr>
              <a:t>Academy/FE – </a:t>
            </a:r>
            <a:r>
              <a:rPr lang="en-GB" sz="2400" b="1" dirty="0">
                <a:solidFill>
                  <a:srgbClr val="7030A0"/>
                </a:solidFill>
              </a:rPr>
              <a:t>Education and Skills Funding Agency</a:t>
            </a:r>
          </a:p>
          <a:p>
            <a:pPr marL="0" indent="0" algn="ctr">
              <a:buNone/>
            </a:pPr>
            <a:endParaRPr lang="en-GB" sz="3200" dirty="0"/>
          </a:p>
          <a:p>
            <a:pPr marL="0" indent="0">
              <a:buNone/>
            </a:pPr>
            <a:endParaRPr lang="en-GB" dirty="0"/>
          </a:p>
        </p:txBody>
      </p:sp>
      <p:sp>
        <p:nvSpPr>
          <p:cNvPr id="4" name="Text Placeholder 3">
            <a:extLst>
              <a:ext uri="{FF2B5EF4-FFF2-40B4-BE49-F238E27FC236}">
                <a16:creationId xmlns:a16="http://schemas.microsoft.com/office/drawing/2014/main" id="{2286DDC3-9843-65AE-AC74-7BD8E3FC9D9D}"/>
              </a:ext>
            </a:extLst>
          </p:cNvPr>
          <p:cNvSpPr>
            <a:spLocks noGrp="1"/>
          </p:cNvSpPr>
          <p:nvPr>
            <p:ph type="body" sz="half" idx="2"/>
          </p:nvPr>
        </p:nvSpPr>
        <p:spPr/>
        <p:txBody>
          <a:bodyPr/>
          <a:lstStyle/>
          <a:p>
            <a:endParaRPr lang="en-GB" dirty="0"/>
          </a:p>
        </p:txBody>
      </p:sp>
      <p:pic>
        <p:nvPicPr>
          <p:cNvPr id="8" name="Picture 7">
            <a:extLst>
              <a:ext uri="{FF2B5EF4-FFF2-40B4-BE49-F238E27FC236}">
                <a16:creationId xmlns:a16="http://schemas.microsoft.com/office/drawing/2014/main" id="{C72F215C-7650-3FB1-84A2-BC88C08B5885}"/>
              </a:ext>
            </a:extLst>
          </p:cNvPr>
          <p:cNvPicPr>
            <a:picLocks noChangeAspect="1"/>
          </p:cNvPicPr>
          <p:nvPr/>
        </p:nvPicPr>
        <p:blipFill rotWithShape="1">
          <a:blip r:embed="rId2"/>
          <a:srcRect l="14914" t="32857" r="16294" b="21226"/>
          <a:stretch/>
        </p:blipFill>
        <p:spPr>
          <a:xfrm rot="226763">
            <a:off x="8368983" y="3732994"/>
            <a:ext cx="3161963" cy="1187163"/>
          </a:xfrm>
          <a:prstGeom prst="rect">
            <a:avLst/>
          </a:prstGeom>
        </p:spPr>
      </p:pic>
      <p:pic>
        <p:nvPicPr>
          <p:cNvPr id="9" name="Picture 8">
            <a:extLst>
              <a:ext uri="{FF2B5EF4-FFF2-40B4-BE49-F238E27FC236}">
                <a16:creationId xmlns:a16="http://schemas.microsoft.com/office/drawing/2014/main" id="{1C8B93E1-9191-D53A-F2F2-89316EE35667}"/>
              </a:ext>
            </a:extLst>
          </p:cNvPr>
          <p:cNvPicPr>
            <a:picLocks noChangeAspect="1"/>
          </p:cNvPicPr>
          <p:nvPr/>
        </p:nvPicPr>
        <p:blipFill rotWithShape="1">
          <a:blip r:embed="rId2"/>
          <a:srcRect l="14914" t="32857" r="16294" b="21226"/>
          <a:stretch/>
        </p:blipFill>
        <p:spPr>
          <a:xfrm>
            <a:off x="8422511" y="2402545"/>
            <a:ext cx="3161963" cy="1187163"/>
          </a:xfrm>
          <a:prstGeom prst="rect">
            <a:avLst/>
          </a:prstGeom>
        </p:spPr>
      </p:pic>
      <p:pic>
        <p:nvPicPr>
          <p:cNvPr id="10" name="Picture 9">
            <a:extLst>
              <a:ext uri="{FF2B5EF4-FFF2-40B4-BE49-F238E27FC236}">
                <a16:creationId xmlns:a16="http://schemas.microsoft.com/office/drawing/2014/main" id="{155160C9-C1F0-940F-7104-DE5C146E166F}"/>
              </a:ext>
            </a:extLst>
          </p:cNvPr>
          <p:cNvPicPr>
            <a:picLocks noChangeAspect="1"/>
          </p:cNvPicPr>
          <p:nvPr/>
        </p:nvPicPr>
        <p:blipFill rotWithShape="1">
          <a:blip r:embed="rId2"/>
          <a:srcRect l="14914" t="32857" r="16294" b="21226"/>
          <a:stretch/>
        </p:blipFill>
        <p:spPr>
          <a:xfrm>
            <a:off x="8333295" y="4997840"/>
            <a:ext cx="3161963" cy="1187163"/>
          </a:xfrm>
          <a:prstGeom prst="rect">
            <a:avLst/>
          </a:prstGeom>
        </p:spPr>
      </p:pic>
    </p:spTree>
    <p:extLst>
      <p:ext uri="{BB962C8B-B14F-4D97-AF65-F5344CB8AC3E}">
        <p14:creationId xmlns:p14="http://schemas.microsoft.com/office/powerpoint/2010/main" val="244652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7CF2-368A-BCF8-0C56-D91AC02CDD1B}"/>
              </a:ext>
            </a:extLst>
          </p:cNvPr>
          <p:cNvSpPr>
            <a:spLocks noGrp="1"/>
          </p:cNvSpPr>
          <p:nvPr>
            <p:ph type="title"/>
          </p:nvPr>
        </p:nvSpPr>
        <p:spPr/>
        <p:txBody>
          <a:bodyPr/>
          <a:lstStyle/>
          <a:p>
            <a:r>
              <a:rPr lang="en-GB" dirty="0"/>
              <a:t>     </a:t>
            </a:r>
            <a:endParaRPr lang="en-GB"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1CF4727-3C57-720A-A03F-1748A2F20F8A}"/>
              </a:ext>
            </a:extLst>
          </p:cNvPr>
          <p:cNvSpPr>
            <a:spLocks noGrp="1"/>
          </p:cNvSpPr>
          <p:nvPr>
            <p:ph idx="1"/>
          </p:nvPr>
        </p:nvSpPr>
        <p:spPr/>
        <p:txBody>
          <a:bodyPr>
            <a:normAutofit fontScale="55000" lnSpcReduction="20000"/>
          </a:bodyPr>
          <a:lstStyle/>
          <a:p>
            <a:pPr marL="0" indent="0" algn="ctr">
              <a:buNone/>
            </a:pPr>
            <a:r>
              <a:rPr lang="en-GB" sz="4800" b="1" dirty="0">
                <a:latin typeface="Arial Black" panose="020B0A04020102020204" pitchFamily="34" charset="0"/>
              </a:rPr>
              <a:t> </a:t>
            </a:r>
            <a:r>
              <a:rPr lang="en-GB" sz="7200" b="1" dirty="0">
                <a:latin typeface="Arial Black" panose="020B0A04020102020204" pitchFamily="34" charset="0"/>
              </a:rPr>
              <a:t>Element 3 </a:t>
            </a:r>
          </a:p>
          <a:p>
            <a:pPr marL="0" indent="0" algn="ctr">
              <a:buNone/>
            </a:pPr>
            <a:r>
              <a:rPr lang="en-GB" sz="9600" b="1" dirty="0">
                <a:solidFill>
                  <a:srgbClr val="7030A0"/>
                </a:solidFill>
                <a:latin typeface="Arial Black" panose="020B0A04020102020204" pitchFamily="34" charset="0"/>
              </a:rPr>
              <a:t>Top Up Funding</a:t>
            </a:r>
          </a:p>
          <a:p>
            <a:pPr marL="0" indent="0" algn="ctr">
              <a:buNone/>
            </a:pPr>
            <a:r>
              <a:rPr lang="en-GB" sz="9600" dirty="0"/>
              <a:t>High Needs Funding</a:t>
            </a:r>
          </a:p>
          <a:p>
            <a:pPr marL="0" indent="0" algn="ctr">
              <a:buNone/>
            </a:pPr>
            <a:endParaRPr lang="en-GB" sz="9600" dirty="0"/>
          </a:p>
          <a:p>
            <a:pPr marL="0" indent="0" algn="ctr">
              <a:lnSpc>
                <a:spcPct val="100000"/>
              </a:lnSpc>
              <a:buNone/>
            </a:pPr>
            <a:r>
              <a:rPr lang="en-GB" sz="5800" b="1" dirty="0">
                <a:solidFill>
                  <a:srgbClr val="7030A0"/>
                </a:solidFill>
              </a:rPr>
              <a:t>The Local Authority controls how it is passed on to settings.</a:t>
            </a:r>
          </a:p>
          <a:p>
            <a:pPr algn="ctr">
              <a:lnSpc>
                <a:spcPct val="100000"/>
              </a:lnSpc>
            </a:pPr>
            <a:r>
              <a:rPr lang="en-GB" sz="5800" b="1" dirty="0">
                <a:solidFill>
                  <a:srgbClr val="7030A0"/>
                </a:solidFill>
              </a:rPr>
              <a:t> Banding system</a:t>
            </a:r>
          </a:p>
          <a:p>
            <a:pPr marL="0" indent="0" algn="ctr">
              <a:lnSpc>
                <a:spcPct val="100000"/>
              </a:lnSpc>
              <a:buNone/>
            </a:pPr>
            <a:endParaRPr lang="en-GB" sz="5800" b="1" dirty="0">
              <a:solidFill>
                <a:srgbClr val="7030A0"/>
              </a:solidFill>
            </a:endParaRPr>
          </a:p>
        </p:txBody>
      </p:sp>
      <p:sp>
        <p:nvSpPr>
          <p:cNvPr id="4" name="Text Placeholder 3">
            <a:extLst>
              <a:ext uri="{FF2B5EF4-FFF2-40B4-BE49-F238E27FC236}">
                <a16:creationId xmlns:a16="http://schemas.microsoft.com/office/drawing/2014/main" id="{2286DDC3-9843-65AE-AC74-7BD8E3FC9D9D}"/>
              </a:ext>
            </a:extLst>
          </p:cNvPr>
          <p:cNvSpPr>
            <a:spLocks noGrp="1"/>
          </p:cNvSpPr>
          <p:nvPr>
            <p:ph type="body" sz="half" idx="2"/>
          </p:nvPr>
        </p:nvSpPr>
        <p:spPr/>
        <p:txBody>
          <a:bodyPr/>
          <a:lstStyle/>
          <a:p>
            <a:endParaRPr lang="en-GB" dirty="0"/>
          </a:p>
        </p:txBody>
      </p:sp>
      <p:pic>
        <p:nvPicPr>
          <p:cNvPr id="8" name="Picture 7">
            <a:extLst>
              <a:ext uri="{FF2B5EF4-FFF2-40B4-BE49-F238E27FC236}">
                <a16:creationId xmlns:a16="http://schemas.microsoft.com/office/drawing/2014/main" id="{C72F215C-7650-3FB1-84A2-BC88C08B5885}"/>
              </a:ext>
            </a:extLst>
          </p:cNvPr>
          <p:cNvPicPr>
            <a:picLocks noChangeAspect="1"/>
          </p:cNvPicPr>
          <p:nvPr/>
        </p:nvPicPr>
        <p:blipFill rotWithShape="1">
          <a:blip r:embed="rId2"/>
          <a:srcRect l="14914" t="32857" r="16294" b="21226"/>
          <a:stretch/>
        </p:blipFill>
        <p:spPr>
          <a:xfrm rot="226763">
            <a:off x="8368983" y="3732994"/>
            <a:ext cx="3161963" cy="1187163"/>
          </a:xfrm>
          <a:prstGeom prst="rect">
            <a:avLst/>
          </a:prstGeom>
        </p:spPr>
      </p:pic>
      <p:pic>
        <p:nvPicPr>
          <p:cNvPr id="9" name="Picture 8">
            <a:extLst>
              <a:ext uri="{FF2B5EF4-FFF2-40B4-BE49-F238E27FC236}">
                <a16:creationId xmlns:a16="http://schemas.microsoft.com/office/drawing/2014/main" id="{1C8B93E1-9191-D53A-F2F2-89316EE35667}"/>
              </a:ext>
            </a:extLst>
          </p:cNvPr>
          <p:cNvPicPr>
            <a:picLocks noChangeAspect="1"/>
          </p:cNvPicPr>
          <p:nvPr/>
        </p:nvPicPr>
        <p:blipFill rotWithShape="1">
          <a:blip r:embed="rId2"/>
          <a:srcRect l="14914" t="32857" r="16294" b="21226"/>
          <a:stretch/>
        </p:blipFill>
        <p:spPr>
          <a:xfrm>
            <a:off x="8404671" y="683507"/>
            <a:ext cx="3161963" cy="1187163"/>
          </a:xfrm>
          <a:prstGeom prst="rect">
            <a:avLst/>
          </a:prstGeom>
        </p:spPr>
      </p:pic>
      <p:pic>
        <p:nvPicPr>
          <p:cNvPr id="10" name="Picture 9">
            <a:extLst>
              <a:ext uri="{FF2B5EF4-FFF2-40B4-BE49-F238E27FC236}">
                <a16:creationId xmlns:a16="http://schemas.microsoft.com/office/drawing/2014/main" id="{155160C9-C1F0-940F-7104-DE5C146E166F}"/>
              </a:ext>
            </a:extLst>
          </p:cNvPr>
          <p:cNvPicPr>
            <a:picLocks noChangeAspect="1"/>
          </p:cNvPicPr>
          <p:nvPr/>
        </p:nvPicPr>
        <p:blipFill rotWithShape="1">
          <a:blip r:embed="rId2"/>
          <a:srcRect l="14914" t="32857" r="16294" b="21226"/>
          <a:stretch/>
        </p:blipFill>
        <p:spPr>
          <a:xfrm>
            <a:off x="8333295" y="4997840"/>
            <a:ext cx="3161963" cy="1187163"/>
          </a:xfrm>
          <a:prstGeom prst="rect">
            <a:avLst/>
          </a:prstGeom>
        </p:spPr>
      </p:pic>
      <p:pic>
        <p:nvPicPr>
          <p:cNvPr id="11" name="Picture 10">
            <a:extLst>
              <a:ext uri="{FF2B5EF4-FFF2-40B4-BE49-F238E27FC236}">
                <a16:creationId xmlns:a16="http://schemas.microsoft.com/office/drawing/2014/main" id="{304C104B-2FF4-15CC-DBFD-05DA9736ED0A}"/>
              </a:ext>
            </a:extLst>
          </p:cNvPr>
          <p:cNvPicPr>
            <a:picLocks noChangeAspect="1"/>
          </p:cNvPicPr>
          <p:nvPr/>
        </p:nvPicPr>
        <p:blipFill rotWithShape="1">
          <a:blip r:embed="rId2"/>
          <a:srcRect l="14914" t="32857" r="16294" b="21226"/>
          <a:stretch/>
        </p:blipFill>
        <p:spPr>
          <a:xfrm>
            <a:off x="8404671" y="2437954"/>
            <a:ext cx="3161963" cy="1187163"/>
          </a:xfrm>
          <a:prstGeom prst="rect">
            <a:avLst/>
          </a:prstGeom>
        </p:spPr>
      </p:pic>
    </p:spTree>
    <p:extLst>
      <p:ext uri="{BB962C8B-B14F-4D97-AF65-F5344CB8AC3E}">
        <p14:creationId xmlns:p14="http://schemas.microsoft.com/office/powerpoint/2010/main" val="312794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352" y="0"/>
            <a:ext cx="4511824" cy="5224724"/>
          </a:xfrm>
        </p:spPr>
        <p:txBody>
          <a:bodyPr rtlCol="0" anchor="ctr">
            <a:normAutofit/>
          </a:bodyPr>
          <a:lstStyle/>
          <a:p>
            <a:br>
              <a:rPr lang="en-GB" dirty="0">
                <a:solidFill>
                  <a:schemeClr val="accent2">
                    <a:lumMod val="75000"/>
                  </a:schemeClr>
                </a:solidFill>
              </a:rPr>
            </a:br>
            <a:r>
              <a:rPr lang="en-GB" sz="3600" b="0" i="0" dirty="0">
                <a:solidFill>
                  <a:schemeClr val="accent2">
                    <a:lumMod val="75000"/>
                  </a:schemeClr>
                </a:solidFill>
                <a:effectLst/>
              </a:rPr>
              <a:t>Welcome to our</a:t>
            </a:r>
            <a:r>
              <a:rPr lang="en-GB" dirty="0">
                <a:solidFill>
                  <a:schemeClr val="accent2">
                    <a:lumMod val="75000"/>
                  </a:schemeClr>
                </a:solidFill>
              </a:rPr>
              <a:t> </a:t>
            </a:r>
            <a:r>
              <a:rPr lang="en-GB" sz="3600" b="0" i="0" dirty="0">
                <a:solidFill>
                  <a:schemeClr val="accent2">
                    <a:lumMod val="75000"/>
                  </a:schemeClr>
                </a:solidFill>
                <a:effectLst/>
              </a:rPr>
              <a:t>‘free stuff’ CIF!</a:t>
            </a:r>
            <a:br>
              <a:rPr lang="en-GB" sz="3600" b="0" i="0" dirty="0">
                <a:solidFill>
                  <a:schemeClr val="accent2">
                    <a:lumMod val="75000"/>
                  </a:schemeClr>
                </a:solidFill>
                <a:effectLst/>
              </a:rPr>
            </a:br>
            <a:br>
              <a:rPr lang="en-GB" sz="3600" b="0" i="0" dirty="0">
                <a:solidFill>
                  <a:schemeClr val="accent2">
                    <a:lumMod val="75000"/>
                  </a:schemeClr>
                </a:solidFill>
                <a:effectLst/>
              </a:rPr>
            </a:br>
            <a:endParaRPr lang="en-GB" dirty="0">
              <a:solidFill>
                <a:schemeClr val="accent2">
                  <a:lumMod val="75000"/>
                </a:schemeClr>
              </a:solidFill>
            </a:endParaRPr>
          </a:p>
        </p:txBody>
      </p:sp>
      <p:sp>
        <p:nvSpPr>
          <p:cNvPr id="3" name="Content Placeholder 2"/>
          <p:cNvSpPr>
            <a:spLocks noGrp="1"/>
          </p:cNvSpPr>
          <p:nvPr>
            <p:ph idx="1"/>
          </p:nvPr>
        </p:nvSpPr>
        <p:spPr>
          <a:xfrm>
            <a:off x="4235744" y="-171400"/>
            <a:ext cx="7956256" cy="6041362"/>
          </a:xfrm>
        </p:spPr>
        <p:txBody>
          <a:bodyPr rtlCol="0" anchor="ctr">
            <a:normAutofit/>
          </a:bodyPr>
          <a:lstStyle/>
          <a:p>
            <a:r>
              <a:rPr lang="en-GB" sz="3000" b="0" i="0" dirty="0">
                <a:effectLst/>
                <a:latin typeface="Times New Roman" panose="02020603050405020304" pitchFamily="18" charset="0"/>
              </a:rPr>
              <a:t>Samson and Ofsted: A tail of hope</a:t>
            </a:r>
          </a:p>
          <a:p>
            <a:r>
              <a:rPr lang="en-GB" sz="3000" b="0" i="0" dirty="0">
                <a:effectLst/>
                <a:latin typeface="Times New Roman" panose="02020603050405020304" pitchFamily="18" charset="0"/>
              </a:rPr>
              <a:t>Dr Jill Griffiths</a:t>
            </a:r>
            <a:r>
              <a:rPr lang="en-GB" sz="3000" dirty="0">
                <a:latin typeface="Times New Roman" panose="02020603050405020304" pitchFamily="18" charset="0"/>
              </a:rPr>
              <a:t> DBV updates </a:t>
            </a:r>
          </a:p>
          <a:p>
            <a:r>
              <a:rPr lang="en-GB" sz="3000" b="0" i="0" dirty="0">
                <a:effectLst/>
                <a:latin typeface="Times New Roman" panose="02020603050405020304" pitchFamily="18" charset="0"/>
              </a:rPr>
              <a:t>The Autism CHIME project by Teams 4:30pm</a:t>
            </a:r>
          </a:p>
          <a:p>
            <a:r>
              <a:rPr lang="en-GB" sz="3000" b="0" i="0" dirty="0">
                <a:effectLst/>
                <a:latin typeface="Times New Roman" panose="02020603050405020304" pitchFamily="18" charset="0"/>
              </a:rPr>
              <a:t>Immersive reader – new and existing features Kate Gregory and Rebecca Moran</a:t>
            </a:r>
          </a:p>
          <a:p>
            <a:r>
              <a:rPr lang="en-GB" sz="3000" b="0" i="0" dirty="0">
                <a:effectLst/>
                <a:latin typeface="Times New Roman" panose="02020603050405020304" pitchFamily="18" charset="0"/>
              </a:rPr>
              <a:t>Rebecca from HNF by Teams at 5pm</a:t>
            </a:r>
          </a:p>
          <a:p>
            <a:r>
              <a:rPr lang="en-GB" sz="3000" b="0" i="0" dirty="0">
                <a:effectLst/>
                <a:latin typeface="Times New Roman" panose="02020603050405020304" pitchFamily="18" charset="0"/>
              </a:rPr>
              <a:t>Catherine Fraser-Andrews Free stuff and funding </a:t>
            </a:r>
          </a:p>
          <a:p>
            <a:r>
              <a:rPr lang="en-GB" sz="3000" b="0" i="0" dirty="0">
                <a:effectLst/>
                <a:latin typeface="Times New Roman" panose="02020603050405020304" pitchFamily="18" charset="0"/>
              </a:rPr>
              <a:t>AOB and priorities for next time</a:t>
            </a:r>
            <a:endParaRPr lang="en-GB"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2369-67A8-39D0-87EE-BA4B7A877964}"/>
              </a:ext>
            </a:extLst>
          </p:cNvPr>
          <p:cNvSpPr>
            <a:spLocks noGrp="1"/>
          </p:cNvSpPr>
          <p:nvPr>
            <p:ph type="ctrTitle"/>
          </p:nvPr>
        </p:nvSpPr>
        <p:spPr>
          <a:xfrm>
            <a:off x="1292772" y="2244830"/>
            <a:ext cx="9616966" cy="2437232"/>
          </a:xfrm>
        </p:spPr>
        <p:txBody>
          <a:bodyPr>
            <a:normAutofit fontScale="90000"/>
          </a:bodyPr>
          <a:lstStyle/>
          <a:p>
            <a:pPr marL="0" indent="0" algn="ctr">
              <a:buNone/>
            </a:pPr>
            <a:br>
              <a:rPr lang="en-GB" sz="3100" dirty="0"/>
            </a:br>
            <a:br>
              <a:rPr lang="en-GB" sz="3100" dirty="0"/>
            </a:br>
            <a:br>
              <a:rPr lang="en-GB" sz="3100" dirty="0"/>
            </a:br>
            <a:br>
              <a:rPr lang="en-GB" sz="3100" dirty="0"/>
            </a:br>
            <a:br>
              <a:rPr lang="en-GB" sz="3100" dirty="0"/>
            </a:br>
            <a:br>
              <a:rPr lang="en-GB" sz="3600" dirty="0"/>
            </a:br>
            <a:r>
              <a:rPr lang="en-GB" sz="3600" dirty="0"/>
              <a:t>SEND National Average – 15% of all learners</a:t>
            </a:r>
            <a:br>
              <a:rPr lang="en-GB" sz="3100" dirty="0"/>
            </a:br>
            <a:br>
              <a:rPr lang="en-GB" sz="7200" dirty="0"/>
            </a:br>
            <a:r>
              <a:rPr lang="en-GB" sz="3600" dirty="0"/>
              <a:t>HNF National Average – 25% of all SEND</a:t>
            </a:r>
            <a:br>
              <a:rPr lang="en-GB" sz="3600" dirty="0"/>
            </a:br>
            <a:br>
              <a:rPr lang="en-GB" sz="4000" dirty="0"/>
            </a:br>
            <a:r>
              <a:rPr lang="en-GB" sz="4000" dirty="0"/>
              <a:t>400 learners – 60 SEND – 15 High NEED</a:t>
            </a:r>
            <a:br>
              <a:rPr lang="en-GB" sz="4000" dirty="0"/>
            </a:br>
            <a:r>
              <a:rPr lang="en-GB" dirty="0"/>
              <a:t>                               </a:t>
            </a:r>
            <a:br>
              <a:rPr lang="en-GB" dirty="0"/>
            </a:br>
            <a:endParaRPr lang="en-GB" dirty="0"/>
          </a:p>
        </p:txBody>
      </p:sp>
      <p:sp>
        <p:nvSpPr>
          <p:cNvPr id="3" name="Subtitle 2">
            <a:extLst>
              <a:ext uri="{FF2B5EF4-FFF2-40B4-BE49-F238E27FC236}">
                <a16:creationId xmlns:a16="http://schemas.microsoft.com/office/drawing/2014/main" id="{42A5EB8D-5A03-8136-E2F1-AAEE725A38F7}"/>
              </a:ext>
            </a:extLst>
          </p:cNvPr>
          <p:cNvSpPr>
            <a:spLocks noGrp="1"/>
          </p:cNvSpPr>
          <p:nvPr>
            <p:ph type="subTitle" idx="1"/>
          </p:nvPr>
        </p:nvSpPr>
        <p:spPr>
          <a:xfrm>
            <a:off x="1629101" y="4477408"/>
            <a:ext cx="8936846" cy="661856"/>
          </a:xfrm>
        </p:spPr>
        <p:txBody>
          <a:bodyPr>
            <a:noAutofit/>
          </a:bodyPr>
          <a:lstStyle/>
          <a:p>
            <a:pPr algn="l"/>
            <a:r>
              <a:rPr lang="en-GB" sz="2800" b="1" dirty="0">
                <a:solidFill>
                  <a:srgbClr val="0070C0"/>
                </a:solidFill>
              </a:rPr>
              <a:t>         </a:t>
            </a:r>
          </a:p>
        </p:txBody>
      </p:sp>
      <p:sp>
        <p:nvSpPr>
          <p:cNvPr id="4" name="TextBox 3">
            <a:extLst>
              <a:ext uri="{FF2B5EF4-FFF2-40B4-BE49-F238E27FC236}">
                <a16:creationId xmlns:a16="http://schemas.microsoft.com/office/drawing/2014/main" id="{FA18349D-A215-E714-9321-49361BD3497B}"/>
              </a:ext>
            </a:extLst>
          </p:cNvPr>
          <p:cNvSpPr txBox="1"/>
          <p:nvPr/>
        </p:nvSpPr>
        <p:spPr>
          <a:xfrm>
            <a:off x="5360863" y="1325964"/>
            <a:ext cx="16084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SEND Profile</a:t>
            </a:r>
          </a:p>
        </p:txBody>
      </p:sp>
    </p:spTree>
    <p:extLst>
      <p:ext uri="{BB962C8B-B14F-4D97-AF65-F5344CB8AC3E}">
        <p14:creationId xmlns:p14="http://schemas.microsoft.com/office/powerpoint/2010/main" val="278737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F332E-979A-15C9-FEBE-7AD45AF14ED0}"/>
              </a:ext>
            </a:extLst>
          </p:cNvPr>
          <p:cNvSpPr txBox="1"/>
          <p:nvPr/>
        </p:nvSpPr>
        <p:spPr>
          <a:xfrm>
            <a:off x="857026" y="2772159"/>
            <a:ext cx="10980250"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venir Next LT Pro" panose="02020404030301010803"/>
                <a:ea typeface="+mn-ea"/>
                <a:cs typeface="+mn-cs"/>
                <a:hlinkClick r:id="rId2">
                  <a:extLst>
                    <a:ext uri="{A12FA001-AC4F-418D-AE19-62706E023703}">
                      <ahyp:hlinkClr xmlns:ahyp="http://schemas.microsoft.com/office/drawing/2018/hyperlinkcolor" val="tx"/>
                    </a:ext>
                  </a:extLst>
                </a:hlinkClick>
              </a:rPr>
              <a:t>www.suffolklearning.com/inclusion/high-needs-funding</a:t>
            </a:r>
            <a:endParaRPr kumimoji="0" lang="en-GB" sz="3200" b="0" i="0" u="none" strike="noStrike" kern="1200" cap="none" spc="0" normalizeH="0" baseline="0" noProof="0" dirty="0">
              <a:ln>
                <a:noFill/>
              </a:ln>
              <a:solidFill>
                <a:srgbClr val="0070C0"/>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4" name="Picture 3">
            <a:extLst>
              <a:ext uri="{FF2B5EF4-FFF2-40B4-BE49-F238E27FC236}">
                <a16:creationId xmlns:a16="http://schemas.microsoft.com/office/drawing/2014/main" id="{EB2724D4-5BE1-2B94-0578-C18D2C322D4A}"/>
              </a:ext>
            </a:extLst>
          </p:cNvPr>
          <p:cNvPicPr>
            <a:picLocks noChangeAspect="1"/>
          </p:cNvPicPr>
          <p:nvPr/>
        </p:nvPicPr>
        <p:blipFill rotWithShape="1">
          <a:blip r:embed="rId3"/>
          <a:srcRect l="28190" t="27739" r="16897" b="63372"/>
          <a:stretch/>
        </p:blipFill>
        <p:spPr>
          <a:xfrm>
            <a:off x="2653862" y="1162856"/>
            <a:ext cx="6695089" cy="609600"/>
          </a:xfrm>
          <a:prstGeom prst="rect">
            <a:avLst/>
          </a:prstGeom>
        </p:spPr>
      </p:pic>
      <p:pic>
        <p:nvPicPr>
          <p:cNvPr id="5" name="Picture 4">
            <a:extLst>
              <a:ext uri="{FF2B5EF4-FFF2-40B4-BE49-F238E27FC236}">
                <a16:creationId xmlns:a16="http://schemas.microsoft.com/office/drawing/2014/main" id="{8DD6CC19-2BA9-C09F-8213-7248F97DBF4C}"/>
              </a:ext>
            </a:extLst>
          </p:cNvPr>
          <p:cNvPicPr>
            <a:picLocks noChangeAspect="1"/>
          </p:cNvPicPr>
          <p:nvPr/>
        </p:nvPicPr>
        <p:blipFill rotWithShape="1">
          <a:blip r:embed="rId3"/>
          <a:srcRect l="28190" t="27739" r="16897" b="63372"/>
          <a:stretch/>
        </p:blipFill>
        <p:spPr>
          <a:xfrm>
            <a:off x="2653861" y="4605835"/>
            <a:ext cx="6695089" cy="609600"/>
          </a:xfrm>
          <a:prstGeom prst="rect">
            <a:avLst/>
          </a:prstGeom>
        </p:spPr>
      </p:pic>
    </p:spTree>
    <p:extLst>
      <p:ext uri="{BB962C8B-B14F-4D97-AF65-F5344CB8AC3E}">
        <p14:creationId xmlns:p14="http://schemas.microsoft.com/office/powerpoint/2010/main" val="348699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37FEE3-5CE3-499E-0DBD-F2CCE6C6C267}"/>
              </a:ext>
            </a:extLst>
          </p:cNvPr>
          <p:cNvPicPr>
            <a:picLocks noChangeAspect="1"/>
          </p:cNvPicPr>
          <p:nvPr/>
        </p:nvPicPr>
        <p:blipFill rotWithShape="1">
          <a:blip r:embed="rId2"/>
          <a:srcRect l="28793" t="27127" r="16207" b="16934"/>
          <a:stretch/>
        </p:blipFill>
        <p:spPr>
          <a:xfrm>
            <a:off x="515007" y="507412"/>
            <a:ext cx="11119945" cy="5777774"/>
          </a:xfrm>
          <a:prstGeom prst="rect">
            <a:avLst/>
          </a:prstGeom>
        </p:spPr>
      </p:pic>
    </p:spTree>
    <p:extLst>
      <p:ext uri="{BB962C8B-B14F-4D97-AF65-F5344CB8AC3E}">
        <p14:creationId xmlns:p14="http://schemas.microsoft.com/office/powerpoint/2010/main" val="165197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7C39314D-3ADD-5899-F1D8-E0448388BB76}"/>
              </a:ext>
            </a:extLst>
          </p:cNvPr>
          <p:cNvCxnSpPr/>
          <p:nvPr/>
        </p:nvCxnSpPr>
        <p:spPr>
          <a:xfrm>
            <a:off x="5726430" y="341820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 Box 16">
            <a:extLst>
              <a:ext uri="{FF2B5EF4-FFF2-40B4-BE49-F238E27FC236}">
                <a16:creationId xmlns:a16="http://schemas.microsoft.com/office/drawing/2014/main" id="{327066D5-A107-85E0-CA4F-C9C3BEC600D4}"/>
              </a:ext>
            </a:extLst>
          </p:cNvPr>
          <p:cNvSpPr txBox="1"/>
          <p:nvPr/>
        </p:nvSpPr>
        <p:spPr>
          <a:xfrm>
            <a:off x="7171690" y="1103630"/>
            <a:ext cx="382905" cy="28702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 </a:t>
            </a:r>
          </a:p>
        </p:txBody>
      </p:sp>
      <p:sp>
        <p:nvSpPr>
          <p:cNvPr id="11" name="Text Box 11">
            <a:extLst>
              <a:ext uri="{FF2B5EF4-FFF2-40B4-BE49-F238E27FC236}">
                <a16:creationId xmlns:a16="http://schemas.microsoft.com/office/drawing/2014/main" id="{54D8F7DE-A748-33A4-CFC8-8B67A8723AD0}"/>
              </a:ext>
            </a:extLst>
          </p:cNvPr>
          <p:cNvSpPr txBox="1">
            <a:spLocks noChangeArrowheads="1"/>
          </p:cNvSpPr>
          <p:nvPr/>
        </p:nvSpPr>
        <p:spPr bwMode="auto">
          <a:xfrm>
            <a:off x="484188" y="411040"/>
            <a:ext cx="2590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Mild</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to </a:t>
            </a: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moderate</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Some</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1:1 support for learning and may need shared support in social time*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Monitored by SENDCo</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Generic outside agency advice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Mild/moderate</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speech and language disorder or delay</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Frequent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for socio-communication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Low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cognitive range (&gt;3 years below ARE)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Regular</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for SEMH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Regular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for physical/medical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Regular</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for sensory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 Box 9">
            <a:extLst>
              <a:ext uri="{FF2B5EF4-FFF2-40B4-BE49-F238E27FC236}">
                <a16:creationId xmlns:a16="http://schemas.microsoft.com/office/drawing/2014/main" id="{9961334F-7FA6-1AF3-925E-B1E6AE483E7F}"/>
              </a:ext>
            </a:extLst>
          </p:cNvPr>
          <p:cNvSpPr txBox="1">
            <a:spLocks noChangeArrowheads="1"/>
          </p:cNvSpPr>
          <p:nvPr/>
        </p:nvSpPr>
        <p:spPr bwMode="auto">
          <a:xfrm>
            <a:off x="3827939" y="411040"/>
            <a:ext cx="2590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Moderate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a:t>
            </a: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significant</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Most</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learning requires 1:1 support and may need shared support in social time*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Advice from SENDCo</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Specific outside agency advice/support</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Moderate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speech and language disorder or delay</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Significant</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for socio-communication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Very low</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cognitive range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Frequent</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for SEMH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Frequent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for physical/medical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Frequent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for sensory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 Box 14">
            <a:extLst>
              <a:ext uri="{FF2B5EF4-FFF2-40B4-BE49-F238E27FC236}">
                <a16:creationId xmlns:a16="http://schemas.microsoft.com/office/drawing/2014/main" id="{1F34905D-E57E-16B9-4D00-7E8CEBADB0B6}"/>
              </a:ext>
            </a:extLst>
          </p:cNvPr>
          <p:cNvSpPr txBox="1">
            <a:spLocks noChangeArrowheads="1"/>
          </p:cNvSpPr>
          <p:nvPr/>
        </p:nvSpPr>
        <p:spPr bwMode="auto">
          <a:xfrm>
            <a:off x="7383144" y="419099"/>
            <a:ext cx="28860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Significant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a:t>
            </a: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severe</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learning requires 1:1 support and some 1:1 may be required in social time*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Interventions overseen by SENDCo</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Outside agency assessment has been carried out and some contact with learner is ongoing</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Moderate/severe</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speech and language disorder or delay</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Constant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for socio-communication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Extremely low</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cognitive range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Significant</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SEMH needs and</a:t>
            </a: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daily</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Significant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for physical/medical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Significant</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for sensory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Text Box 6">
            <a:extLst>
              <a:ext uri="{FF2B5EF4-FFF2-40B4-BE49-F238E27FC236}">
                <a16:creationId xmlns:a16="http://schemas.microsoft.com/office/drawing/2014/main" id="{FB36459B-94AE-28F5-EE94-EF3C4DCC1F4C}"/>
              </a:ext>
            </a:extLst>
          </p:cNvPr>
          <p:cNvSpPr txBox="1">
            <a:spLocks noChangeArrowheads="1"/>
          </p:cNvSpPr>
          <p:nvPr/>
        </p:nvSpPr>
        <p:spPr bwMode="auto">
          <a:xfrm>
            <a:off x="484188" y="3171825"/>
            <a:ext cx="28384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Severe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a:t>
            </a: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learning/</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social time requires 1:1 support**</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Regular, detailed planning/target setting by SENDCo and outside agencies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Outside agency contact with learner is ongoing or caseload work is completed</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Severe</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speech and language disorder or delay</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Constant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interventions for socio-communication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Cognitive range is around </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en-US" sz="800" b="1"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percentile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Personalised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interventions required for</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SEMH needs and constant support for regulation</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Constant</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support for physical/medical</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Severe</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sensory needs that are significantly affecting access to learning and daily life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1">
            <a:extLst>
              <a:ext uri="{FF2B5EF4-FFF2-40B4-BE49-F238E27FC236}">
                <a16:creationId xmlns:a16="http://schemas.microsoft.com/office/drawing/2014/main" id="{B6329A9B-C99C-415D-2399-4CED7912BFA0}"/>
              </a:ext>
            </a:extLst>
          </p:cNvPr>
          <p:cNvSpPr txBox="1">
            <a:spLocks noChangeArrowheads="1"/>
          </p:cNvSpPr>
          <p:nvPr/>
        </p:nvSpPr>
        <p:spPr bwMode="auto">
          <a:xfrm>
            <a:off x="3827939" y="3103564"/>
            <a:ext cx="28511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 and profound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Some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 support is required for personal care/interventions**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Multi-agency and specialist support</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Ongoing</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advice from multi agencies and/or therapeutic services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speech and language disorder and  delay</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Obsessional/ritualistic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socio-communication needs affecting most aspects of daily life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Significant</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cognitive impairment</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SEMH needs requiring extensive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multi-agency support</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Severe/complex</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physical/medical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Severe/profound</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sensory needs that are affecting most aspects of daily life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Text Box 2">
            <a:extLst>
              <a:ext uri="{FF2B5EF4-FFF2-40B4-BE49-F238E27FC236}">
                <a16:creationId xmlns:a16="http://schemas.microsoft.com/office/drawing/2014/main" id="{844434D9-6909-E082-3F64-39F202854797}"/>
              </a:ext>
            </a:extLst>
          </p:cNvPr>
          <p:cNvSpPr txBox="1">
            <a:spLocks noChangeArrowheads="1"/>
          </p:cNvSpPr>
          <p:nvPr/>
        </p:nvSpPr>
        <p:spPr bwMode="auto">
          <a:xfrm>
            <a:off x="7363142" y="3152776"/>
            <a:ext cx="27749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Profound and multiple </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high level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2:1 support is required**</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Support described as </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highly specialised</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Specialist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multi-agency</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interventions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Ongoing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input from multi agencies and/or therapeutic services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profound</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speech and language disorder and delay</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Obsessional/ritualistic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socio-communication needs affecting all aspects of daily life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Extreme delays</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across cognitive range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Complex/severe</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SEMH needs requiring </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extensive multi-agency interventions </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Profound/multiple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physical/medical needs</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Profound/multiple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sensory needs</a:t>
            </a:r>
            <a:r>
              <a:rPr kumimoji="0" lang="en-US" alt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are</a:t>
            </a:r>
            <a:r>
              <a:rPr kumimoji="0" lang="en-US" alt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affecting all aspects of daily life</a:t>
            </a:r>
            <a:endParaRPr kumimoji="0" lang="en-US" altLang="en-US" sz="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Text Box 10">
            <a:extLst>
              <a:ext uri="{FF2B5EF4-FFF2-40B4-BE49-F238E27FC236}">
                <a16:creationId xmlns:a16="http://schemas.microsoft.com/office/drawing/2014/main" id="{48E885BB-6ADA-8464-3FF9-448893EE7EB3}"/>
              </a:ext>
            </a:extLst>
          </p:cNvPr>
          <p:cNvSpPr txBox="1">
            <a:spLocks noChangeArrowheads="1"/>
          </p:cNvSpPr>
          <p:nvPr/>
        </p:nvSpPr>
        <p:spPr bwMode="auto">
          <a:xfrm>
            <a:off x="1423987" y="2643188"/>
            <a:ext cx="8988425" cy="317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 levels for the lower bands are there as a guide and can vary, depending on the primary area of need. There will be variations on an individual basis and provision for some  learners will be more resource/intervention based.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Text Box 4">
            <a:extLst>
              <a:ext uri="{FF2B5EF4-FFF2-40B4-BE49-F238E27FC236}">
                <a16:creationId xmlns:a16="http://schemas.microsoft.com/office/drawing/2014/main" id="{1E5CAD59-569B-AD85-B082-2A881CD7B52C}"/>
              </a:ext>
            </a:extLst>
          </p:cNvPr>
          <p:cNvSpPr txBox="1">
            <a:spLocks noChangeArrowheads="1"/>
          </p:cNvSpPr>
          <p:nvPr/>
        </p:nvSpPr>
        <p:spPr bwMode="auto">
          <a:xfrm>
            <a:off x="1423987" y="5899150"/>
            <a:ext cx="8969375" cy="355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alt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 levels for the higher bands are as stated for a mainstream or FE settings and will be interpreted on an individual learner basis for specialist settings.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7">
            <a:extLst>
              <a:ext uri="{FF2B5EF4-FFF2-40B4-BE49-F238E27FC236}">
                <a16:creationId xmlns:a16="http://schemas.microsoft.com/office/drawing/2014/main" id="{8CA928CF-D472-7550-F6D6-7220D7AB828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153460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6E840-EFA3-3E63-84B7-B2A2EFC2D78F}"/>
              </a:ext>
            </a:extLst>
          </p:cNvPr>
          <p:cNvPicPr>
            <a:picLocks noChangeAspect="1"/>
          </p:cNvPicPr>
          <p:nvPr/>
        </p:nvPicPr>
        <p:blipFill rotWithShape="1">
          <a:blip r:embed="rId2"/>
          <a:srcRect l="59358" t="27180" r="10721" b="11026"/>
          <a:stretch/>
        </p:blipFill>
        <p:spPr>
          <a:xfrm>
            <a:off x="518746" y="384166"/>
            <a:ext cx="11210192" cy="5981465"/>
          </a:xfrm>
          <a:prstGeom prst="rect">
            <a:avLst/>
          </a:prstGeom>
        </p:spPr>
      </p:pic>
    </p:spTree>
    <p:extLst>
      <p:ext uri="{BB962C8B-B14F-4D97-AF65-F5344CB8AC3E}">
        <p14:creationId xmlns:p14="http://schemas.microsoft.com/office/powerpoint/2010/main" val="265605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endParaRPr lang="en-US" dirty="0"/>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nvPr>
        </p:nvGraphicFramePr>
        <p:xfrm>
          <a:off x="622530" y="1303283"/>
          <a:ext cx="10587804" cy="4237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ADEFFB5-030A-2E35-F0B3-0F469D6DE939}"/>
              </a:ext>
            </a:extLst>
          </p:cNvPr>
          <p:cNvSpPr txBox="1"/>
          <p:nvPr/>
        </p:nvSpPr>
        <p:spPr>
          <a:xfrm>
            <a:off x="876563" y="3175813"/>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  </a:t>
            </a:r>
            <a:endParaRPr kumimoji="0" lang="en-GB" sz="2800" b="1"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
        <p:nvSpPr>
          <p:cNvPr id="5" name="TextBox 4">
            <a:extLst>
              <a:ext uri="{FF2B5EF4-FFF2-40B4-BE49-F238E27FC236}">
                <a16:creationId xmlns:a16="http://schemas.microsoft.com/office/drawing/2014/main" id="{74E7B46E-52F1-D5C8-5D19-DE57582DD799}"/>
              </a:ext>
            </a:extLst>
          </p:cNvPr>
          <p:cNvSpPr txBox="1"/>
          <p:nvPr/>
        </p:nvSpPr>
        <p:spPr>
          <a:xfrm>
            <a:off x="798273" y="2431068"/>
            <a:ext cx="23983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        Diagnosis/es</a:t>
            </a:r>
          </a:p>
        </p:txBody>
      </p:sp>
      <p:sp>
        <p:nvSpPr>
          <p:cNvPr id="7" name="TextBox 6">
            <a:extLst>
              <a:ext uri="{FF2B5EF4-FFF2-40B4-BE49-F238E27FC236}">
                <a16:creationId xmlns:a16="http://schemas.microsoft.com/office/drawing/2014/main" id="{78A57787-73BA-8E05-7EE7-DEB2077A7DB3}"/>
              </a:ext>
            </a:extLst>
          </p:cNvPr>
          <p:cNvSpPr txBox="1"/>
          <p:nvPr/>
        </p:nvSpPr>
        <p:spPr>
          <a:xfrm>
            <a:off x="8244559" y="2323556"/>
            <a:ext cx="7617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         </a:t>
            </a:r>
          </a:p>
        </p:txBody>
      </p:sp>
      <p:sp>
        <p:nvSpPr>
          <p:cNvPr id="8" name="Oval 7">
            <a:extLst>
              <a:ext uri="{FF2B5EF4-FFF2-40B4-BE49-F238E27FC236}">
                <a16:creationId xmlns:a16="http://schemas.microsoft.com/office/drawing/2014/main" id="{A8EFD2A4-0256-1AA1-F748-D69720E688E4}"/>
              </a:ext>
            </a:extLst>
          </p:cNvPr>
          <p:cNvSpPr/>
          <p:nvPr/>
        </p:nvSpPr>
        <p:spPr>
          <a:xfrm>
            <a:off x="2901944" y="3883147"/>
            <a:ext cx="2337348" cy="2265407"/>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9" name="Rectangle 8" descr="Flowers in pot">
            <a:extLst>
              <a:ext uri="{FF2B5EF4-FFF2-40B4-BE49-F238E27FC236}">
                <a16:creationId xmlns:a16="http://schemas.microsoft.com/office/drawing/2014/main" id="{44412DC8-1DB3-2EAC-B839-DB524568668A}"/>
              </a:ext>
            </a:extLst>
          </p:cNvPr>
          <p:cNvSpPr/>
          <p:nvPr/>
        </p:nvSpPr>
        <p:spPr>
          <a:xfrm>
            <a:off x="3802523" y="3992619"/>
            <a:ext cx="637575" cy="55964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venir Next LT Pro" panose="02020404030301010803"/>
              <a:ea typeface="+mn-ea"/>
              <a:cs typeface="+mn-cs"/>
            </a:endParaRPr>
          </a:p>
        </p:txBody>
      </p:sp>
      <p:sp>
        <p:nvSpPr>
          <p:cNvPr id="12" name="Oval 11">
            <a:extLst>
              <a:ext uri="{FF2B5EF4-FFF2-40B4-BE49-F238E27FC236}">
                <a16:creationId xmlns:a16="http://schemas.microsoft.com/office/drawing/2014/main" id="{EEC2C130-0623-DE60-7F95-DCA61215662C}"/>
              </a:ext>
            </a:extLst>
          </p:cNvPr>
          <p:cNvSpPr/>
          <p:nvPr/>
        </p:nvSpPr>
        <p:spPr>
          <a:xfrm>
            <a:off x="7312513" y="3883147"/>
            <a:ext cx="2353818" cy="2318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Accessing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Alternative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Provision</a:t>
            </a:r>
          </a:p>
        </p:txBody>
      </p:sp>
      <p:sp>
        <p:nvSpPr>
          <p:cNvPr id="14" name="TextBox 13">
            <a:extLst>
              <a:ext uri="{FF2B5EF4-FFF2-40B4-BE49-F238E27FC236}">
                <a16:creationId xmlns:a16="http://schemas.microsoft.com/office/drawing/2014/main" id="{363474F1-0EB7-7486-0F38-79D9913691F5}"/>
              </a:ext>
            </a:extLst>
          </p:cNvPr>
          <p:cNvSpPr txBox="1"/>
          <p:nvPr/>
        </p:nvSpPr>
        <p:spPr>
          <a:xfrm>
            <a:off x="8525834" y="2436005"/>
            <a:ext cx="158248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           EHCP</a:t>
            </a:r>
          </a:p>
        </p:txBody>
      </p:sp>
      <p:sp>
        <p:nvSpPr>
          <p:cNvPr id="15" name="TextBox 14">
            <a:extLst>
              <a:ext uri="{FF2B5EF4-FFF2-40B4-BE49-F238E27FC236}">
                <a16:creationId xmlns:a16="http://schemas.microsoft.com/office/drawing/2014/main" id="{FB3534F1-79FF-3636-EB1A-16CAE5489A0F}"/>
              </a:ext>
            </a:extLst>
          </p:cNvPr>
          <p:cNvSpPr txBox="1"/>
          <p:nvPr/>
        </p:nvSpPr>
        <p:spPr>
          <a:xfrm>
            <a:off x="1303824" y="4996465"/>
            <a:ext cx="388022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                                  Attend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                             Suffolk Setting</a:t>
            </a:r>
          </a:p>
        </p:txBody>
      </p:sp>
      <p:sp>
        <p:nvSpPr>
          <p:cNvPr id="17" name="TextBox 16">
            <a:extLst>
              <a:ext uri="{FF2B5EF4-FFF2-40B4-BE49-F238E27FC236}">
                <a16:creationId xmlns:a16="http://schemas.microsoft.com/office/drawing/2014/main" id="{E3C0EB16-58E2-C708-DE5A-7670703D2D17}"/>
              </a:ext>
            </a:extLst>
          </p:cNvPr>
          <p:cNvSpPr txBox="1"/>
          <p:nvPr/>
        </p:nvSpPr>
        <p:spPr>
          <a:xfrm>
            <a:off x="5054561" y="4950298"/>
            <a:ext cx="1847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
        <p:nvSpPr>
          <p:cNvPr id="19" name="Rectangle 18" descr="Flowers in pot">
            <a:extLst>
              <a:ext uri="{FF2B5EF4-FFF2-40B4-BE49-F238E27FC236}">
                <a16:creationId xmlns:a16="http://schemas.microsoft.com/office/drawing/2014/main" id="{D52003F0-9318-61DF-22D9-0FFF22E2E9B3}"/>
              </a:ext>
            </a:extLst>
          </p:cNvPr>
          <p:cNvSpPr/>
          <p:nvPr/>
        </p:nvSpPr>
        <p:spPr>
          <a:xfrm>
            <a:off x="8146391" y="3903602"/>
            <a:ext cx="686062" cy="74604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116831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3AAB0E-D49F-7430-6DBE-83AD036AFE7D}"/>
              </a:ext>
            </a:extLst>
          </p:cNvPr>
          <p:cNvSpPr txBox="1"/>
          <p:nvPr/>
        </p:nvSpPr>
        <p:spPr>
          <a:xfrm>
            <a:off x="964096" y="775252"/>
            <a:ext cx="10267121"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7030A0"/>
                </a:solidFill>
                <a:effectLst/>
                <a:uLnTx/>
                <a:uFillTx/>
                <a:latin typeface="Avenir Next LT Pro" panose="02020404030301010803"/>
                <a:ea typeface="+mn-ea"/>
                <a:cs typeface="+mn-cs"/>
              </a:rPr>
              <a:t>Perspective Lite/ Broadcast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venir Next LT Pro" panose="02020404030301010803"/>
                <a:ea typeface="+mn-ea"/>
                <a:cs typeface="+mn-cs"/>
              </a:rPr>
              <a:t>Angel Solutions</a:t>
            </a:r>
          </a:p>
        </p:txBody>
      </p:sp>
      <p:sp>
        <p:nvSpPr>
          <p:cNvPr id="3" name="TextBox 2">
            <a:extLst>
              <a:ext uri="{FF2B5EF4-FFF2-40B4-BE49-F238E27FC236}">
                <a16:creationId xmlns:a16="http://schemas.microsoft.com/office/drawing/2014/main" id="{3F947514-AE76-E815-8DA0-AA9FD0AD3FF1}"/>
              </a:ext>
            </a:extLst>
          </p:cNvPr>
          <p:cNvSpPr txBox="1"/>
          <p:nvPr/>
        </p:nvSpPr>
        <p:spPr>
          <a:xfrm>
            <a:off x="815009" y="2494722"/>
            <a:ext cx="1053547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rPr>
              <a:t>Perspective Lite is a new platform for us to send and receive Spreadsheets and Evidence form data, rather than relying on the secure email thread</a:t>
            </a:r>
            <a:br>
              <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rPr>
            </a:br>
            <a:endPar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rPr>
              <a:t>Every school has an account already and you can allocate someone to be an HNF Lead, who can receive your data. This does not need to be SENCo or Headteacher necessarily and you can sign more than one person up to this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rPr>
              <a:t>When you send in your evidence forms to Perspective Lite, please either send them on the one excel document, or create a zip file so that only one ‘document’ is uploaded</a:t>
            </a:r>
            <a:br>
              <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rPr>
            </a:br>
            <a:endPar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Avenir Next LT Pro" panose="02020404030301010803"/>
                <a:ea typeface="+mn-ea"/>
                <a:cs typeface="+mn-cs"/>
              </a:rPr>
              <a:t>When you are sent your results this will be in the format of a new spreadsheet, listing your learners with a band. This will then be ready for next term’s submission, unless you are requesting changes/new bands.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2025789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97184" y="342523"/>
            <a:ext cx="11592910" cy="8812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Spreadsheet Updates</a:t>
            </a:r>
          </a:p>
        </p:txBody>
      </p:sp>
      <p:pic>
        <p:nvPicPr>
          <p:cNvPr id="6" name="Picture 5">
            <a:extLst>
              <a:ext uri="{FF2B5EF4-FFF2-40B4-BE49-F238E27FC236}">
                <a16:creationId xmlns:a16="http://schemas.microsoft.com/office/drawing/2014/main" id="{6A62F0EF-D970-3348-FD1C-CE8A071E7B54}"/>
              </a:ext>
            </a:extLst>
          </p:cNvPr>
          <p:cNvPicPr>
            <a:picLocks noChangeAspect="1"/>
          </p:cNvPicPr>
          <p:nvPr/>
        </p:nvPicPr>
        <p:blipFill>
          <a:blip r:embed="rId2"/>
          <a:stretch>
            <a:fillRect/>
          </a:stretch>
        </p:blipFill>
        <p:spPr>
          <a:xfrm>
            <a:off x="1063485" y="1759227"/>
            <a:ext cx="10255736" cy="4606388"/>
          </a:xfrm>
          <a:prstGeom prst="rect">
            <a:avLst/>
          </a:prstGeom>
        </p:spPr>
      </p:pic>
    </p:spTree>
    <p:extLst>
      <p:ext uri="{BB962C8B-B14F-4D97-AF65-F5344CB8AC3E}">
        <p14:creationId xmlns:p14="http://schemas.microsoft.com/office/powerpoint/2010/main" val="2181683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299545" y="202219"/>
            <a:ext cx="11592910" cy="596727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Spreadsheet</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A spreadsheet is required every term – even if there are no changes.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This is your declaration that the learners remain in the setting and the bands are accurate.</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Bands are retained by a learner unless you indicate that a change is needed.</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It is possible for a learner to retain a band from age 5 to 25 (with an EHCP).</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Band change requests can be for increases or decreases.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Learners moving into your setting from another setting, may have bands and these band can transfer in with the learners.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You must let us know if a learner leaves your setting or goes into alternative provision.</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You must let us know the attendance of your HNF learners on your spreadsheets please.</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1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You must let us know if your learners have Suffolk EHCP’s or an EHCP from a different county</a:t>
            </a:r>
          </a:p>
        </p:txBody>
      </p:sp>
    </p:spTree>
    <p:extLst>
      <p:ext uri="{BB962C8B-B14F-4D97-AF65-F5344CB8AC3E}">
        <p14:creationId xmlns:p14="http://schemas.microsoft.com/office/powerpoint/2010/main" val="415227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44EC5-1F2E-7B13-EFD5-4754ABDF22CA}"/>
              </a:ext>
            </a:extLst>
          </p:cNvPr>
          <p:cNvSpPr txBox="1"/>
          <p:nvPr/>
        </p:nvSpPr>
        <p:spPr>
          <a:xfrm>
            <a:off x="1580322" y="874643"/>
            <a:ext cx="90744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venir Next LT Pro" panose="02020404030301010803"/>
                <a:ea typeface="+mn-ea"/>
                <a:cs typeface="+mn-cs"/>
              </a:rPr>
              <a:t>Evidence form Updates and Guidance </a:t>
            </a:r>
          </a:p>
        </p:txBody>
      </p:sp>
      <p:sp>
        <p:nvSpPr>
          <p:cNvPr id="3" name="TextBox 2">
            <a:extLst>
              <a:ext uri="{FF2B5EF4-FFF2-40B4-BE49-F238E27FC236}">
                <a16:creationId xmlns:a16="http://schemas.microsoft.com/office/drawing/2014/main" id="{68EB348A-1BE8-79D0-AFCD-0E308743CA4F}"/>
              </a:ext>
            </a:extLst>
          </p:cNvPr>
          <p:cNvSpPr txBox="1"/>
          <p:nvPr/>
        </p:nvSpPr>
        <p:spPr>
          <a:xfrm>
            <a:off x="944217" y="1868557"/>
            <a:ext cx="10605053"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Evidence form has been updated and changed into an Excel document, so that all moderation can be completed within one document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Please do not remove sections from the document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Please only send in the evidence form as we can look up the EHCP if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Please put the same Band request on the spreadsheet and Evidence 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Use the banding descriptor terms to define the learner’s level of need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Please do not give a diagnosis that cannot evidence level of need, e.g., diagnosis of ASD could be Band C or Band H, so we need further details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Please ensure you include element 2 funding (£6,000) in your provision mapping.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Ratio costings on your provision map if there is a group intervention with other children present (1:2, 1:3, 1:4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Do not include: cost of teacher time, cost of hardware, software that will largely benefit others, cost of carrying out annual review,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203171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05" name="Group 210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06" name="Straight Connector 210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7" name="Straight Connector 210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0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0" name="Isosceles Triangle 210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4" name="Isosceles Triangle 211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5" name="Isosceles Triangle 211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12797180-5C02-EB86-782B-FCCD76A27E2E}"/>
              </a:ext>
            </a:extLst>
          </p:cNvPr>
          <p:cNvSpPr>
            <a:spLocks noGrp="1"/>
          </p:cNvSpPr>
          <p:nvPr>
            <p:ph type="title"/>
          </p:nvPr>
        </p:nvSpPr>
        <p:spPr>
          <a:xfrm>
            <a:off x="911035" y="-1139286"/>
            <a:ext cx="9803816" cy="2336038"/>
          </a:xfrm>
        </p:spPr>
        <p:txBody>
          <a:bodyPr vert="horz" lIns="91440" tIns="45720" rIns="91440" bIns="45720" rtlCol="0" anchor="b">
            <a:normAutofit/>
          </a:bodyPr>
          <a:lstStyle/>
          <a:p>
            <a:pPr>
              <a:lnSpc>
                <a:spcPct val="90000"/>
              </a:lnSpc>
            </a:pPr>
            <a:r>
              <a:rPr lang="en-US" sz="3700" kern="1200" dirty="0">
                <a:solidFill>
                  <a:schemeClr val="accent2">
                    <a:lumMod val="75000"/>
                  </a:schemeClr>
                </a:solidFill>
                <a:latin typeface="+mj-lt"/>
                <a:ea typeface="+mj-ea"/>
                <a:cs typeface="+mj-cs"/>
              </a:rPr>
              <a:t>Welcome </a:t>
            </a:r>
            <a:r>
              <a:rPr lang="en-US" sz="3700" b="0" i="0" kern="1200" dirty="0">
                <a:solidFill>
                  <a:schemeClr val="accent2">
                    <a:lumMod val="75000"/>
                  </a:schemeClr>
                </a:solidFill>
                <a:effectLst/>
                <a:latin typeface="+mj-lt"/>
                <a:ea typeface="+mj-ea"/>
                <a:cs typeface="+mj-cs"/>
              </a:rPr>
              <a:t>Liz and Samson </a:t>
            </a:r>
            <a:r>
              <a:rPr lang="en-US" sz="3700" b="0" i="0" kern="1200" dirty="0" err="1">
                <a:solidFill>
                  <a:schemeClr val="accent2">
                    <a:lumMod val="75000"/>
                  </a:schemeClr>
                </a:solidFill>
                <a:effectLst/>
                <a:latin typeface="+mj-lt"/>
                <a:ea typeface="+mj-ea"/>
                <a:cs typeface="+mj-cs"/>
              </a:rPr>
              <a:t>Bonnelykke</a:t>
            </a:r>
            <a:r>
              <a:rPr lang="en-US" sz="3700" b="0" i="0" kern="1200" dirty="0">
                <a:solidFill>
                  <a:schemeClr val="accent2">
                    <a:lumMod val="75000"/>
                  </a:schemeClr>
                </a:solidFill>
                <a:effectLst/>
                <a:latin typeface="+mj-lt"/>
                <a:ea typeface="+mj-ea"/>
                <a:cs typeface="+mj-cs"/>
              </a:rPr>
              <a:t> </a:t>
            </a:r>
            <a:br>
              <a:rPr lang="en-US" sz="3700" b="0" i="0" kern="1200" dirty="0">
                <a:solidFill>
                  <a:schemeClr val="accent2">
                    <a:lumMod val="75000"/>
                  </a:schemeClr>
                </a:solidFill>
                <a:effectLst/>
                <a:latin typeface="+mj-lt"/>
                <a:ea typeface="+mj-ea"/>
                <a:cs typeface="+mj-cs"/>
              </a:rPr>
            </a:br>
            <a:r>
              <a:rPr lang="en-US" sz="3700" b="0" i="0" kern="1200" dirty="0">
                <a:solidFill>
                  <a:schemeClr val="accent2">
                    <a:lumMod val="75000"/>
                  </a:schemeClr>
                </a:solidFill>
                <a:effectLst/>
                <a:latin typeface="+mj-lt"/>
                <a:ea typeface="+mj-ea"/>
                <a:cs typeface="+mj-cs"/>
              </a:rPr>
              <a:t>from Stanton Primary School</a:t>
            </a:r>
            <a:endParaRPr lang="en-US" sz="3700" kern="1200" dirty="0">
              <a:solidFill>
                <a:schemeClr val="accent2">
                  <a:lumMod val="75000"/>
                </a:schemeClr>
              </a:solidFill>
              <a:latin typeface="+mj-lt"/>
              <a:ea typeface="+mj-ea"/>
              <a:cs typeface="+mj-cs"/>
            </a:endParaRPr>
          </a:p>
        </p:txBody>
      </p:sp>
      <p:sp>
        <p:nvSpPr>
          <p:cNvPr id="2117" name="Isosceles Triangle 2116">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050" name="Picture 2" descr="Keeshond Breed Guide - Learn about the Keeshond.">
            <a:extLst>
              <a:ext uri="{FF2B5EF4-FFF2-40B4-BE49-F238E27FC236}">
                <a16:creationId xmlns:a16="http://schemas.microsoft.com/office/drawing/2014/main" id="{62CE2D3D-FA80-996C-B849-E81387BDBD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91" t="2346" b="11880"/>
          <a:stretch/>
        </p:blipFill>
        <p:spPr bwMode="auto">
          <a:xfrm>
            <a:off x="2681670" y="1256083"/>
            <a:ext cx="5863242" cy="50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9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78676" y="677917"/>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2020F04-7859-55DE-64DE-D33BEE789F9F}"/>
              </a:ext>
            </a:extLst>
          </p:cNvPr>
          <p:cNvPicPr>
            <a:picLocks noChangeAspect="1"/>
          </p:cNvPicPr>
          <p:nvPr/>
        </p:nvPicPr>
        <p:blipFill rotWithShape="1">
          <a:blip r:embed="rId2"/>
          <a:srcRect l="11207" t="13333" r="12501" b="9732"/>
          <a:stretch/>
        </p:blipFill>
        <p:spPr>
          <a:xfrm>
            <a:off x="1576550" y="1571298"/>
            <a:ext cx="8660525" cy="4912524"/>
          </a:xfrm>
          <a:prstGeom prst="rect">
            <a:avLst/>
          </a:prstGeom>
        </p:spPr>
      </p:pic>
    </p:spTree>
    <p:extLst>
      <p:ext uri="{BB962C8B-B14F-4D97-AF65-F5344CB8AC3E}">
        <p14:creationId xmlns:p14="http://schemas.microsoft.com/office/powerpoint/2010/main" val="3334730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78676" y="677917"/>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B92006C-3B06-6AD6-9E64-1C239DC13EAA}"/>
              </a:ext>
            </a:extLst>
          </p:cNvPr>
          <p:cNvPicPr>
            <a:picLocks noChangeAspect="1"/>
          </p:cNvPicPr>
          <p:nvPr/>
        </p:nvPicPr>
        <p:blipFill rotWithShape="1">
          <a:blip r:embed="rId2"/>
          <a:srcRect l="11552" t="13793" r="12845" b="15709"/>
          <a:stretch/>
        </p:blipFill>
        <p:spPr>
          <a:xfrm>
            <a:off x="1408386" y="1597572"/>
            <a:ext cx="9217573" cy="4834760"/>
          </a:xfrm>
          <a:prstGeom prst="rect">
            <a:avLst/>
          </a:prstGeom>
        </p:spPr>
      </p:pic>
    </p:spTree>
    <p:extLst>
      <p:ext uri="{BB962C8B-B14F-4D97-AF65-F5344CB8AC3E}">
        <p14:creationId xmlns:p14="http://schemas.microsoft.com/office/powerpoint/2010/main" val="3638278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78676" y="677917"/>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4EBFE68-044A-3C6A-0678-55D012D7708F}"/>
              </a:ext>
            </a:extLst>
          </p:cNvPr>
          <p:cNvPicPr>
            <a:picLocks noChangeAspect="1"/>
          </p:cNvPicPr>
          <p:nvPr/>
        </p:nvPicPr>
        <p:blipFill rotWithShape="1">
          <a:blip r:embed="rId2"/>
          <a:srcRect l="10948" t="23143" r="8880" b="15095"/>
          <a:stretch/>
        </p:blipFill>
        <p:spPr>
          <a:xfrm>
            <a:off x="1334814" y="1587062"/>
            <a:ext cx="9774620" cy="4235669"/>
          </a:xfrm>
          <a:prstGeom prst="rect">
            <a:avLst/>
          </a:prstGeom>
        </p:spPr>
      </p:pic>
    </p:spTree>
    <p:extLst>
      <p:ext uri="{BB962C8B-B14F-4D97-AF65-F5344CB8AC3E}">
        <p14:creationId xmlns:p14="http://schemas.microsoft.com/office/powerpoint/2010/main" val="290419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78676" y="677917"/>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23CCCBD-670F-C365-9DF3-DAFCCFD31945}"/>
              </a:ext>
            </a:extLst>
          </p:cNvPr>
          <p:cNvPicPr>
            <a:picLocks noChangeAspect="1"/>
          </p:cNvPicPr>
          <p:nvPr/>
        </p:nvPicPr>
        <p:blipFill rotWithShape="1">
          <a:blip r:embed="rId2"/>
          <a:srcRect l="11810" t="37548" r="8793" b="11265"/>
          <a:stretch/>
        </p:blipFill>
        <p:spPr>
          <a:xfrm>
            <a:off x="1255985" y="2100706"/>
            <a:ext cx="9680029" cy="3510456"/>
          </a:xfrm>
          <a:prstGeom prst="rect">
            <a:avLst/>
          </a:prstGeom>
        </p:spPr>
      </p:pic>
    </p:spTree>
    <p:extLst>
      <p:ext uri="{BB962C8B-B14F-4D97-AF65-F5344CB8AC3E}">
        <p14:creationId xmlns:p14="http://schemas.microsoft.com/office/powerpoint/2010/main" val="99812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78676" y="677917"/>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86DA632-4A59-6C3D-259F-46DFB63F0678}"/>
              </a:ext>
            </a:extLst>
          </p:cNvPr>
          <p:cNvPicPr>
            <a:picLocks noChangeAspect="1"/>
          </p:cNvPicPr>
          <p:nvPr/>
        </p:nvPicPr>
        <p:blipFill rotWithShape="1">
          <a:blip r:embed="rId2"/>
          <a:srcRect l="11207" t="17778" r="12586" b="35633"/>
          <a:stretch/>
        </p:blipFill>
        <p:spPr>
          <a:xfrm>
            <a:off x="1450427" y="1986455"/>
            <a:ext cx="9291146" cy="3195145"/>
          </a:xfrm>
          <a:prstGeom prst="rect">
            <a:avLst/>
          </a:prstGeom>
        </p:spPr>
      </p:pic>
    </p:spTree>
    <p:extLst>
      <p:ext uri="{BB962C8B-B14F-4D97-AF65-F5344CB8AC3E}">
        <p14:creationId xmlns:p14="http://schemas.microsoft.com/office/powerpoint/2010/main" val="3258964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178676" y="677917"/>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CC5D4F9-F5CC-3416-B7C0-139DE627CEC2}"/>
              </a:ext>
            </a:extLst>
          </p:cNvPr>
          <p:cNvPicPr>
            <a:picLocks noChangeAspect="1"/>
          </p:cNvPicPr>
          <p:nvPr/>
        </p:nvPicPr>
        <p:blipFill rotWithShape="1">
          <a:blip r:embed="rId2"/>
          <a:srcRect l="11466" t="33410" r="12500" b="24291"/>
          <a:stretch/>
        </p:blipFill>
        <p:spPr>
          <a:xfrm>
            <a:off x="1397876" y="2291255"/>
            <a:ext cx="9270124" cy="2900856"/>
          </a:xfrm>
          <a:prstGeom prst="rect">
            <a:avLst/>
          </a:prstGeom>
        </p:spPr>
      </p:pic>
    </p:spTree>
    <p:extLst>
      <p:ext uri="{BB962C8B-B14F-4D97-AF65-F5344CB8AC3E}">
        <p14:creationId xmlns:p14="http://schemas.microsoft.com/office/powerpoint/2010/main" val="2173998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B30574-48C9-F62A-DF55-66A73710ED64}"/>
              </a:ext>
            </a:extLst>
          </p:cNvPr>
          <p:cNvSpPr txBox="1"/>
          <p:nvPr/>
        </p:nvSpPr>
        <p:spPr>
          <a:xfrm>
            <a:off x="-84082" y="656896"/>
            <a:ext cx="12097407" cy="63560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Evidence 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569F419-D0D0-8E2B-EBBC-10517EDD17FD}"/>
              </a:ext>
            </a:extLst>
          </p:cNvPr>
          <p:cNvPicPr>
            <a:picLocks noChangeAspect="1"/>
          </p:cNvPicPr>
          <p:nvPr/>
        </p:nvPicPr>
        <p:blipFill rotWithShape="1">
          <a:blip r:embed="rId2"/>
          <a:srcRect l="11120" t="34483" r="7241" b="11264"/>
          <a:stretch/>
        </p:blipFill>
        <p:spPr>
          <a:xfrm>
            <a:off x="1119351" y="2081049"/>
            <a:ext cx="9953297" cy="3720662"/>
          </a:xfrm>
          <a:prstGeom prst="rect">
            <a:avLst/>
          </a:prstGeom>
        </p:spPr>
      </p:pic>
    </p:spTree>
    <p:extLst>
      <p:ext uri="{BB962C8B-B14F-4D97-AF65-F5344CB8AC3E}">
        <p14:creationId xmlns:p14="http://schemas.microsoft.com/office/powerpoint/2010/main" val="3963281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425" y="12645"/>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1000" dirty="0"/>
              <a: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715088"/>
          </a:xfrm>
        </p:spPr>
        <p:txBody>
          <a:bodyPr>
            <a:normAutofit fontScale="92500" lnSpcReduction="10000"/>
          </a:bodyPr>
          <a:lstStyle/>
          <a:p>
            <a:pPr>
              <a:spcAft>
                <a:spcPts val="600"/>
              </a:spcAft>
            </a:pPr>
            <a:r>
              <a:rPr lang="en-US" b="1" dirty="0">
                <a:solidFill>
                  <a:srgbClr val="7030A0"/>
                </a:solidFill>
              </a:rPr>
              <a:t>      </a:t>
            </a:r>
          </a:p>
          <a:p>
            <a:pPr>
              <a:spcAft>
                <a:spcPts val="600"/>
              </a:spcAft>
            </a:pPr>
            <a:r>
              <a:rPr lang="en-US" b="1" dirty="0">
                <a:solidFill>
                  <a:srgbClr val="7030A0"/>
                </a:solidFill>
              </a:rPr>
              <a:t>    </a:t>
            </a:r>
            <a:endParaRPr lang="en-US" sz="1800" b="1" dirty="0">
              <a:solidFill>
                <a:srgbClr val="7030A0"/>
              </a:solidFill>
            </a:endParaRP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441AC3-F204-2A26-50ED-D9217D4F7B2D}"/>
              </a:ext>
            </a:extLst>
          </p:cNvPr>
          <p:cNvSpPr txBox="1"/>
          <p:nvPr/>
        </p:nvSpPr>
        <p:spPr>
          <a:xfrm>
            <a:off x="5390112" y="1357795"/>
            <a:ext cx="14374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Avenir Next LT Pro" panose="02020404030301010803"/>
                <a:ea typeface="+mn-ea"/>
                <a:cs typeface="+mn-cs"/>
              </a:rPr>
              <a:t>     </a:t>
            </a:r>
            <a:endParaRPr kumimoji="0" lang="en-GB" sz="3200" b="1" i="0" u="none" strike="noStrike" kern="1200" cap="none" spc="0" normalizeH="0" baseline="0" noProof="0" dirty="0">
              <a:ln>
                <a:noFill/>
              </a:ln>
              <a:solidFill>
                <a:srgbClr val="7030A0"/>
              </a:solidFill>
              <a:effectLst/>
              <a:uLnTx/>
              <a:uFillTx/>
              <a:latin typeface="Avenir Next LT Pro" panose="02020404030301010803"/>
              <a:ea typeface="+mn-ea"/>
              <a:cs typeface="+mn-cs"/>
            </a:endParaRPr>
          </a:p>
        </p:txBody>
      </p:sp>
      <p:sp>
        <p:nvSpPr>
          <p:cNvPr id="4" name="TextBox 3">
            <a:extLst>
              <a:ext uri="{FF2B5EF4-FFF2-40B4-BE49-F238E27FC236}">
                <a16:creationId xmlns:a16="http://schemas.microsoft.com/office/drawing/2014/main" id="{B25FC740-E328-BC19-BD7C-AD801121A2C9}"/>
              </a:ext>
            </a:extLst>
          </p:cNvPr>
          <p:cNvSpPr txBox="1"/>
          <p:nvPr/>
        </p:nvSpPr>
        <p:spPr>
          <a:xfrm>
            <a:off x="1167936" y="3072313"/>
            <a:ext cx="9716193" cy="32008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7030A0"/>
                </a:solidFill>
                <a:effectLst/>
                <a:uLnTx/>
                <a:uFillTx/>
                <a:latin typeface="Avenir Next LT Pro" panose="02020404030301010803"/>
                <a:ea typeface="+mn-ea"/>
                <a:cs typeface="+mn-cs"/>
              </a:rPr>
              <a:t>Mainstream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Avenir Next LT Pro" panose="02020404030301010803"/>
                <a:ea typeface="+mn-ea"/>
                <a:cs typeface="+mn-cs"/>
              </a:rPr>
              <a:t>  </a:t>
            </a:r>
            <a:r>
              <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rPr>
              <a:t>A termly panel is held in Endeavour House – one week after the application deadline.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rPr>
              <a:t>The panel is made up of colleagues from settings and colleagues from 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rPr>
              <a:t>Moderators work in pairs and have access to all EHCPs.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rPr>
              <a:t>The lead moderators and funding manager oversee the panel.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30A0"/>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7030A0"/>
              </a:solidFill>
              <a:effectLst/>
              <a:uLnTx/>
              <a:uFillTx/>
              <a:latin typeface="Avenir Next LT Pro" panose="02020404030301010803"/>
              <a:ea typeface="+mn-ea"/>
              <a:cs typeface="+mn-cs"/>
            </a:endParaRPr>
          </a:p>
        </p:txBody>
      </p:sp>
      <p:sp>
        <p:nvSpPr>
          <p:cNvPr id="13" name="Rectangle 12" descr="Flowers in pot">
            <a:extLst>
              <a:ext uri="{FF2B5EF4-FFF2-40B4-BE49-F238E27FC236}">
                <a16:creationId xmlns:a16="http://schemas.microsoft.com/office/drawing/2014/main" id="{9D2A323A-7750-A473-6A63-229214703D98}"/>
              </a:ext>
            </a:extLst>
          </p:cNvPr>
          <p:cNvSpPr/>
          <p:nvPr/>
        </p:nvSpPr>
        <p:spPr>
          <a:xfrm>
            <a:off x="5777211" y="1402325"/>
            <a:ext cx="637575" cy="55964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932427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37FEE3-5CE3-499E-0DBD-F2CCE6C6C267}"/>
              </a:ext>
            </a:extLst>
          </p:cNvPr>
          <p:cNvPicPr>
            <a:picLocks noChangeAspect="1"/>
          </p:cNvPicPr>
          <p:nvPr/>
        </p:nvPicPr>
        <p:blipFill rotWithShape="1">
          <a:blip r:embed="rId2"/>
          <a:srcRect l="28793" t="27127" r="16207" b="16934"/>
          <a:stretch/>
        </p:blipFill>
        <p:spPr>
          <a:xfrm>
            <a:off x="515007" y="507412"/>
            <a:ext cx="11119945" cy="5777774"/>
          </a:xfrm>
          <a:prstGeom prst="rect">
            <a:avLst/>
          </a:prstGeom>
        </p:spPr>
      </p:pic>
    </p:spTree>
    <p:extLst>
      <p:ext uri="{BB962C8B-B14F-4D97-AF65-F5344CB8AC3E}">
        <p14:creationId xmlns:p14="http://schemas.microsoft.com/office/powerpoint/2010/main" val="264761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3"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D92260-9C4D-87E2-B67E-0C173F09F1CF}"/>
              </a:ext>
            </a:extLst>
          </p:cNvPr>
          <p:cNvPicPr>
            <a:picLocks noChangeAspect="1"/>
          </p:cNvPicPr>
          <p:nvPr/>
        </p:nvPicPr>
        <p:blipFill>
          <a:blip r:embed="rId2"/>
          <a:stretch>
            <a:fillRect/>
          </a:stretch>
        </p:blipFill>
        <p:spPr>
          <a:xfrm>
            <a:off x="2510699" y="1131994"/>
            <a:ext cx="7172479" cy="4590386"/>
          </a:xfrm>
          <a:prstGeom prst="rect">
            <a:avLst/>
          </a:prstGeom>
        </p:spPr>
      </p:pic>
    </p:spTree>
    <p:extLst>
      <p:ext uri="{BB962C8B-B14F-4D97-AF65-F5344CB8AC3E}">
        <p14:creationId xmlns:p14="http://schemas.microsoft.com/office/powerpoint/2010/main" val="17093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AA95837D-1B79-4307-395D-3E5EF45B3255}"/>
              </a:ext>
            </a:extLst>
          </p:cNvPr>
          <p:cNvGraphicFramePr>
            <a:graphicFrameLocks noGrp="1"/>
          </p:cNvGraphicFramePr>
          <p:nvPr>
            <p:ph idx="1"/>
            <p:extLst>
              <p:ext uri="{D42A27DB-BD31-4B8C-83A1-F6EECF244321}">
                <p14:modId xmlns:p14="http://schemas.microsoft.com/office/powerpoint/2010/main" val="708455774"/>
              </p:ext>
            </p:extLst>
          </p:nvPr>
        </p:nvGraphicFramePr>
        <p:xfrm>
          <a:off x="152400" y="590740"/>
          <a:ext cx="11920264" cy="6216166"/>
        </p:xfrm>
        <a:graphic>
          <a:graphicData uri="http://schemas.openxmlformats.org/drawingml/2006/table">
            <a:tbl>
              <a:tblPr firstRow="1" bandRow="1">
                <a:tableStyleId>{21E4AEA4-8DFA-4A89-87EB-49C32662AFE0}</a:tableStyleId>
              </a:tblPr>
              <a:tblGrid>
                <a:gridCol w="4598238">
                  <a:extLst>
                    <a:ext uri="{9D8B030D-6E8A-4147-A177-3AD203B41FA5}">
                      <a16:colId xmlns:a16="http://schemas.microsoft.com/office/drawing/2014/main" val="786975321"/>
                    </a:ext>
                  </a:extLst>
                </a:gridCol>
                <a:gridCol w="7322026">
                  <a:extLst>
                    <a:ext uri="{9D8B030D-6E8A-4147-A177-3AD203B41FA5}">
                      <a16:colId xmlns:a16="http://schemas.microsoft.com/office/drawing/2014/main" val="1838924536"/>
                    </a:ext>
                  </a:extLst>
                </a:gridCol>
              </a:tblGrid>
              <a:tr h="619688">
                <a:tc>
                  <a:txBody>
                    <a:bodyPr/>
                    <a:lstStyle/>
                    <a:p>
                      <a:pPr algn="ctr"/>
                      <a:r>
                        <a:rPr lang="en-GB" sz="1800" b="1" i="0" kern="1200">
                          <a:solidFill>
                            <a:schemeClr val="lt1"/>
                          </a:solidFill>
                          <a:effectLst/>
                          <a:latin typeface="Arial" panose="020B0604020202020204" pitchFamily="34" charset="0"/>
                          <a:ea typeface="+mn-ea"/>
                          <a:cs typeface="Arial" panose="020B0604020202020204" pitchFamily="34" charset="0"/>
                        </a:rPr>
                        <a:t>Evidence-based Interventions Available on DBV Programme</a:t>
                      </a:r>
                      <a:r>
                        <a:rPr lang="en-GB" sz="1800" b="0" i="0" kern="1200">
                          <a:solidFill>
                            <a:schemeClr val="lt1"/>
                          </a:solidFill>
                          <a:effectLst/>
                          <a:latin typeface="Arial" panose="020B0604020202020204" pitchFamily="34" charset="0"/>
                          <a:ea typeface="+mn-ea"/>
                          <a:cs typeface="Arial" panose="020B0604020202020204" pitchFamily="34" charset="0"/>
                        </a:rPr>
                        <a:t> </a:t>
                      </a:r>
                    </a:p>
                  </a:txBody>
                  <a:tcPr/>
                </a:tc>
                <a:tc>
                  <a:txBody>
                    <a:bodyPr/>
                    <a:lstStyle/>
                    <a:p>
                      <a:pPr algn="ctr"/>
                      <a:r>
                        <a:rPr lang="en-GB" sz="1800">
                          <a:latin typeface="Arial" panose="020B0604020202020204" pitchFamily="34" charset="0"/>
                          <a:cs typeface="Arial" panose="020B0604020202020204" pitchFamily="34" charset="0"/>
                        </a:rPr>
                        <a:t>Suitable for </a:t>
                      </a:r>
                    </a:p>
                  </a:txBody>
                  <a:tcPr/>
                </a:tc>
                <a:extLst>
                  <a:ext uri="{0D108BD9-81ED-4DB2-BD59-A6C34878D82A}">
                    <a16:rowId xmlns:a16="http://schemas.microsoft.com/office/drawing/2014/main" val="3296294645"/>
                  </a:ext>
                </a:extLst>
              </a:tr>
              <a:tr h="1150849">
                <a:tc>
                  <a:txBody>
                    <a:bodyPr/>
                    <a:lstStyle/>
                    <a:p>
                      <a:pPr algn="l" rtl="0" fontAlgn="base"/>
                      <a:r>
                        <a:rPr lang="en-GB" sz="1800" b="0" i="0">
                          <a:solidFill>
                            <a:srgbClr val="000000"/>
                          </a:solidFill>
                          <a:effectLst/>
                          <a:latin typeface="Arial" panose="020B0604020202020204" pitchFamily="34" charset="0"/>
                          <a:cs typeface="Arial" panose="020B0604020202020204" pitchFamily="34" charset="0"/>
                        </a:rPr>
                        <a:t>Essex Educational Psychology Service (EPS) Maths Intervention </a:t>
                      </a:r>
                      <a:endParaRPr lang="en-GB" sz="1800" b="0" i="0">
                        <a:effectLst/>
                        <a:latin typeface="Arial" panose="020B0604020202020204" pitchFamily="34" charset="0"/>
                        <a:cs typeface="Arial" panose="020B0604020202020204" pitchFamily="34" charset="0"/>
                      </a:endParaRPr>
                    </a:p>
                  </a:txBody>
                  <a:tcPr/>
                </a:tc>
                <a:tc>
                  <a:txBody>
                    <a:bodyPr/>
                    <a:lstStyle/>
                    <a:p>
                      <a:pPr algn="l" rtl="0" fontAlgn="base"/>
                      <a:r>
                        <a:rPr lang="en-GB" sz="1800" kern="1200" dirty="0">
                          <a:solidFill>
                            <a:schemeClr val="dk1"/>
                          </a:solidFill>
                          <a:effectLst/>
                          <a:latin typeface="Arial" panose="020B0604020202020204" pitchFamily="34" charset="0"/>
                          <a:ea typeface="+mn-ea"/>
                          <a:cs typeface="Arial" panose="020B0604020202020204" pitchFamily="34" charset="0"/>
                        </a:rPr>
                        <a:t>KS1 Number based learning sessions. This is for Year  2 pupils who are not yet at ARE for Maths. It is for children who can count 1-9 but have very few other maths skills.  Specific assessment available to determine pupils’ suitability for this intervention. </a:t>
                      </a:r>
                      <a:endParaRPr lang="en-GB" sz="18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3814559"/>
                  </a:ext>
                </a:extLst>
              </a:tr>
              <a:tr h="619688">
                <a:tc>
                  <a:txBody>
                    <a:bodyPr/>
                    <a:lstStyle/>
                    <a:p>
                      <a:pPr algn="l" rtl="0" fontAlgn="base"/>
                      <a:r>
                        <a:rPr lang="en-GB" sz="1800" b="0" i="0">
                          <a:solidFill>
                            <a:srgbClr val="000000"/>
                          </a:solidFill>
                          <a:effectLst/>
                          <a:latin typeface="Arial" panose="020B0604020202020204" pitchFamily="34" charset="0"/>
                          <a:cs typeface="Arial" panose="020B0604020202020204" pitchFamily="34" charset="0"/>
                        </a:rPr>
                        <a:t>Paired Reading </a:t>
                      </a:r>
                      <a:endParaRPr lang="en-GB" sz="1800" b="0" i="0">
                        <a:effectLst/>
                        <a:latin typeface="Arial" panose="020B0604020202020204" pitchFamily="34" charset="0"/>
                        <a:cs typeface="Arial" panose="020B0604020202020204" pitchFamily="34" charset="0"/>
                      </a:endParaRPr>
                    </a:p>
                  </a:txBody>
                  <a:tcPr/>
                </a:tc>
                <a:tc>
                  <a:txBody>
                    <a:bodyPr/>
                    <a:lstStyle/>
                    <a:p>
                      <a:pPr algn="l" rtl="0" fontAlgn="base"/>
                      <a:r>
                        <a:rPr lang="en-GB" sz="1800" kern="1200" dirty="0">
                          <a:solidFill>
                            <a:schemeClr val="dk1"/>
                          </a:solidFill>
                          <a:effectLst/>
                          <a:latin typeface="Arial" panose="020B0604020202020204" pitchFamily="34" charset="0"/>
                          <a:ea typeface="+mn-ea"/>
                          <a:cs typeface="Arial" panose="020B0604020202020204" pitchFamily="34" charset="0"/>
                        </a:rPr>
                        <a:t>KS1-KS2  Reading accuracy and fluency. This is ideal for any child in Years 1-4 who is ‘working towards’ ARE</a:t>
                      </a:r>
                      <a:endParaRPr lang="en-GB" sz="18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3910110"/>
                  </a:ext>
                </a:extLst>
              </a:tr>
              <a:tr h="885269">
                <a:tc>
                  <a:txBody>
                    <a:bodyPr/>
                    <a:lstStyle/>
                    <a:p>
                      <a:pPr algn="l" rtl="0" fontAlgn="base"/>
                      <a:r>
                        <a:rPr lang="en-GB" sz="1800" b="0" i="0" dirty="0">
                          <a:solidFill>
                            <a:srgbClr val="000000"/>
                          </a:solidFill>
                          <a:effectLst/>
                          <a:latin typeface="Arial" panose="020B0604020202020204" pitchFamily="34" charset="0"/>
                          <a:cs typeface="Arial" panose="020B0604020202020204" pitchFamily="34" charset="0"/>
                        </a:rPr>
                        <a:t>Precision Teaching  </a:t>
                      </a:r>
                      <a:endParaRPr lang="en-GB" sz="1800" b="0" i="0" dirty="0">
                        <a:effectLst/>
                        <a:latin typeface="Arial" panose="020B0604020202020204" pitchFamily="34" charset="0"/>
                        <a:cs typeface="Arial" panose="020B0604020202020204" pitchFamily="34" charset="0"/>
                      </a:endParaRPr>
                    </a:p>
                  </a:txBody>
                  <a:tcPr/>
                </a:tc>
                <a:tc>
                  <a:txBody>
                    <a:bodyPr/>
                    <a:lstStyle/>
                    <a:p>
                      <a:pPr algn="l" rtl="0" fontAlgn="base"/>
                      <a:r>
                        <a:rPr lang="en-GB" sz="1800" kern="1200" dirty="0">
                          <a:solidFill>
                            <a:schemeClr val="dk1"/>
                          </a:solidFill>
                          <a:effectLst/>
                          <a:latin typeface="Arial"/>
                          <a:ea typeface="+mn-ea"/>
                          <a:cs typeface="Arial"/>
                        </a:rPr>
                        <a:t>EYFS – KS2  Measures the development of key basic skills to fluency. This can be high frequency word spelling, letter formation, number bonds, reading high-frequency words. </a:t>
                      </a:r>
                      <a:endParaRPr lang="en-GB" sz="18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2650549"/>
                  </a:ext>
                </a:extLst>
              </a:tr>
              <a:tr h="843778">
                <a:tc>
                  <a:txBody>
                    <a:bodyPr/>
                    <a:lstStyle/>
                    <a:p>
                      <a:pPr algn="l" rtl="0" fontAlgn="base"/>
                      <a:r>
                        <a:rPr lang="en-GB" sz="1800" b="0" i="0" dirty="0">
                          <a:solidFill>
                            <a:srgbClr val="000000"/>
                          </a:solidFill>
                          <a:effectLst/>
                          <a:latin typeface="Arial" panose="020B0604020202020204" pitchFamily="34" charset="0"/>
                          <a:cs typeface="Arial" panose="020B0604020202020204" pitchFamily="34" charset="0"/>
                        </a:rPr>
                        <a:t>Reciprocal Teaching </a:t>
                      </a:r>
                      <a:endParaRPr lang="en-GB" sz="1800" b="0" i="0" dirty="0">
                        <a:effectLst/>
                        <a:latin typeface="Arial" panose="020B0604020202020204" pitchFamily="34" charset="0"/>
                        <a:cs typeface="Arial" panose="020B0604020202020204" pitchFamily="34" charset="0"/>
                      </a:endParaRPr>
                    </a:p>
                  </a:txBody>
                  <a:tcPr/>
                </a:tc>
                <a:tc>
                  <a:txBody>
                    <a:bodyPr/>
                    <a:lstStyle/>
                    <a:p>
                      <a:pPr algn="l" rtl="0" fontAlgn="base"/>
                      <a:r>
                        <a:rPr lang="en-GB" sz="1800" kern="1200" dirty="0">
                          <a:solidFill>
                            <a:schemeClr val="dk1"/>
                          </a:solidFill>
                          <a:effectLst/>
                          <a:latin typeface="Arial" panose="020B0604020202020204" pitchFamily="34" charset="0"/>
                          <a:ea typeface="+mn-ea"/>
                          <a:cs typeface="Arial" panose="020B0604020202020204" pitchFamily="34" charset="0"/>
                        </a:rPr>
                        <a:t>KS2   Reading comprehension. This is for pupils who have good decoding skills but whose comprehension skills are below ARE. </a:t>
                      </a:r>
                      <a:endParaRPr lang="en-GB" sz="18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2365447"/>
                  </a:ext>
                </a:extLst>
              </a:tr>
              <a:tr h="708948">
                <a:tc>
                  <a:txBody>
                    <a:bodyPr/>
                    <a:lstStyle/>
                    <a:p>
                      <a:pPr algn="l" rtl="0" fontAlgn="base"/>
                      <a:r>
                        <a:rPr lang="en-GB" sz="1800" b="0" i="0">
                          <a:solidFill>
                            <a:srgbClr val="000000"/>
                          </a:solidFill>
                          <a:effectLst/>
                          <a:latin typeface="Arial" panose="020B0604020202020204" pitchFamily="34" charset="0"/>
                          <a:cs typeface="Arial" panose="020B0604020202020204" pitchFamily="34" charset="0"/>
                        </a:rPr>
                        <a:t>Self-Regulated Strategy Development </a:t>
                      </a:r>
                      <a:endParaRPr lang="en-GB" sz="1800" b="0" i="0">
                        <a:effectLst/>
                        <a:latin typeface="Arial" panose="020B0604020202020204" pitchFamily="34" charset="0"/>
                        <a:cs typeface="Arial" panose="020B0604020202020204" pitchFamily="34" charset="0"/>
                      </a:endParaRPr>
                    </a:p>
                  </a:txBody>
                  <a:tcPr/>
                </a:tc>
                <a:tc>
                  <a:txBody>
                    <a:bodyPr/>
                    <a:lstStyle/>
                    <a:p>
                      <a:pPr algn="l" rtl="0" fontAlgn="base"/>
                      <a:r>
                        <a:rPr lang="en-GB" sz="1800" kern="1200">
                          <a:solidFill>
                            <a:schemeClr val="dk1"/>
                          </a:solidFill>
                          <a:effectLst/>
                          <a:latin typeface="Arial" panose="020B0604020202020204" pitchFamily="34" charset="0"/>
                          <a:ea typeface="+mn-ea"/>
                          <a:cs typeface="Arial" panose="020B0604020202020204" pitchFamily="34" charset="0"/>
                        </a:rPr>
                        <a:t>KS2  Writing composition and metacognition skills. This is for Year 5 and 6 pupils who are not at ARE for Writing composition. </a:t>
                      </a:r>
                      <a:endParaRPr lang="en-GB" sz="1800" b="0" i="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7892919"/>
                  </a:ext>
                </a:extLst>
              </a:tr>
              <a:tr h="354107">
                <a:tc>
                  <a:txBody>
                    <a:bodyPr/>
                    <a:lstStyle/>
                    <a:p>
                      <a:pPr algn="l" rtl="0" fontAlgn="base"/>
                      <a:r>
                        <a:rPr lang="en-GB" sz="1800" b="0" i="0" dirty="0">
                          <a:effectLst/>
                          <a:latin typeface="Arial" panose="020B0604020202020204" pitchFamily="34" charset="0"/>
                          <a:cs typeface="Arial" panose="020B0604020202020204" pitchFamily="34" charset="0"/>
                        </a:rPr>
                        <a:t>Speech and Language Link</a:t>
                      </a:r>
                    </a:p>
                  </a:txBody>
                  <a:tcPr/>
                </a:tc>
                <a:tc>
                  <a:txBody>
                    <a:bodyPr/>
                    <a:lstStyle/>
                    <a:p>
                      <a:pPr algn="l" rtl="0" fontAlgn="base"/>
                      <a:r>
                        <a:rPr lang="en-GB" sz="1800" b="0" i="0" dirty="0">
                          <a:effectLst/>
                          <a:latin typeface="Arial" panose="020B0604020202020204" pitchFamily="34" charset="0"/>
                          <a:cs typeface="Arial" panose="020B0604020202020204" pitchFamily="34" charset="0"/>
                        </a:rPr>
                        <a:t>EYFS/KS1/KS2 (part-funded by DBV).</a:t>
                      </a:r>
                    </a:p>
                  </a:txBody>
                  <a:tcPr/>
                </a:tc>
                <a:extLst>
                  <a:ext uri="{0D108BD9-81ED-4DB2-BD59-A6C34878D82A}">
                    <a16:rowId xmlns:a16="http://schemas.microsoft.com/office/drawing/2014/main" val="1327664893"/>
                  </a:ext>
                </a:extLst>
              </a:tr>
              <a:tr h="885269">
                <a:tc>
                  <a:txBody>
                    <a:bodyPr/>
                    <a:lstStyle/>
                    <a:p>
                      <a:pPr algn="l" rtl="0" fontAlgn="base"/>
                      <a:r>
                        <a:rPr lang="en-GB" sz="1800" b="0" i="0" dirty="0">
                          <a:effectLst/>
                          <a:latin typeface="Arial" panose="020B0604020202020204" pitchFamily="34" charset="0"/>
                          <a:cs typeface="Arial" panose="020B0604020202020204" pitchFamily="34" charset="0"/>
                        </a:rPr>
                        <a:t>Emotion Coaching</a:t>
                      </a:r>
                    </a:p>
                    <a:p>
                      <a:pPr algn="l" rtl="0" fontAlgn="base"/>
                      <a:endParaRPr lang="en-GB" sz="1800" b="0" i="0" dirty="0">
                        <a:effectLst/>
                        <a:latin typeface="Arial" panose="020B0604020202020204" pitchFamily="34" charset="0"/>
                        <a:cs typeface="Arial" panose="020B0604020202020204" pitchFamily="34" charset="0"/>
                      </a:endParaRPr>
                    </a:p>
                    <a:p>
                      <a:pPr algn="l" rtl="0" fontAlgn="base"/>
                      <a:r>
                        <a:rPr lang="en-GB" sz="1800" b="0" i="0" dirty="0">
                          <a:effectLst/>
                          <a:latin typeface="Arial" panose="020B0604020202020204" pitchFamily="34" charset="0"/>
                          <a:cs typeface="Arial" panose="020B0604020202020204" pitchFamily="34" charset="0"/>
                        </a:rPr>
                        <a:t>Hamish and Milo</a:t>
                      </a:r>
                    </a:p>
                  </a:txBody>
                  <a:tcPr/>
                </a:tc>
                <a:tc>
                  <a:txBody>
                    <a:bodyPr/>
                    <a:lstStyle/>
                    <a:p>
                      <a:pPr algn="l" rtl="0" fontAlgn="base"/>
                      <a:r>
                        <a:rPr lang="en-GB" sz="1700" b="0" i="0" dirty="0">
                          <a:effectLst/>
                          <a:latin typeface="Arial" panose="020B0604020202020204" pitchFamily="34" charset="0"/>
                          <a:cs typeface="Arial" panose="020B0604020202020204" pitchFamily="34" charset="0"/>
                        </a:rPr>
                        <a:t>KS3/KS4 (in mainstream secondary schools and alternative provision). </a:t>
                      </a:r>
                    </a:p>
                    <a:p>
                      <a:pPr algn="l" rtl="0" fontAlgn="base"/>
                      <a:endParaRPr lang="en-GB" sz="1800" b="0" i="0" dirty="0">
                        <a:effectLst/>
                        <a:latin typeface="Arial" panose="020B0604020202020204" pitchFamily="34" charset="0"/>
                        <a:cs typeface="Arial" panose="020B0604020202020204" pitchFamily="34" charset="0"/>
                      </a:endParaRPr>
                    </a:p>
                    <a:p>
                      <a:pPr algn="l" rtl="0" fontAlgn="base"/>
                      <a:r>
                        <a:rPr lang="en-GB" sz="1800" b="0" i="0" dirty="0">
                          <a:effectLst/>
                          <a:latin typeface="Arial" panose="020B0604020202020204" pitchFamily="34" charset="0"/>
                          <a:cs typeface="Arial" panose="020B0604020202020204" pitchFamily="34" charset="0"/>
                        </a:rPr>
                        <a:t>EYFS/KS1/KS2 (part-funded by DBV).</a:t>
                      </a:r>
                    </a:p>
                  </a:txBody>
                  <a:tcPr/>
                </a:tc>
                <a:extLst>
                  <a:ext uri="{0D108BD9-81ED-4DB2-BD59-A6C34878D82A}">
                    <a16:rowId xmlns:a16="http://schemas.microsoft.com/office/drawing/2014/main" val="3591626733"/>
                  </a:ext>
                </a:extLst>
              </a:tr>
            </a:tbl>
          </a:graphicData>
        </a:graphic>
      </p:graphicFrame>
      <p:sp>
        <p:nvSpPr>
          <p:cNvPr id="4" name="TextBox 3">
            <a:extLst>
              <a:ext uri="{FF2B5EF4-FFF2-40B4-BE49-F238E27FC236}">
                <a16:creationId xmlns:a16="http://schemas.microsoft.com/office/drawing/2014/main" id="{BE052B2C-DD05-550A-3445-F7D72F43A1B8}"/>
              </a:ext>
            </a:extLst>
          </p:cNvPr>
          <p:cNvSpPr txBox="1"/>
          <p:nvPr/>
        </p:nvSpPr>
        <p:spPr>
          <a:xfrm>
            <a:off x="152400" y="199665"/>
            <a:ext cx="6103088" cy="369332"/>
          </a:xfrm>
          <a:prstGeom prst="rect">
            <a:avLst/>
          </a:prstGeom>
          <a:noFill/>
        </p:spPr>
        <p:txBody>
          <a:bodyPr wrap="square">
            <a:spAutoFit/>
          </a:bodyPr>
          <a:lstStyle/>
          <a:p>
            <a:r>
              <a:rPr lang="en-GB" dirty="0">
                <a:solidFill>
                  <a:schemeClr val="accent2">
                    <a:lumMod val="75000"/>
                  </a:schemeClr>
                </a:solidFill>
              </a:rPr>
              <a:t>Delivering Better Value</a:t>
            </a:r>
            <a:endParaRPr lang="en-GB" dirty="0"/>
          </a:p>
        </p:txBody>
      </p:sp>
      <p:sp>
        <p:nvSpPr>
          <p:cNvPr id="10" name="TextBox 9">
            <a:extLst>
              <a:ext uri="{FF2B5EF4-FFF2-40B4-BE49-F238E27FC236}">
                <a16:creationId xmlns:a16="http://schemas.microsoft.com/office/drawing/2014/main" id="{60A1C74C-93D5-E24E-7840-C12B2F1D609F}"/>
              </a:ext>
            </a:extLst>
          </p:cNvPr>
          <p:cNvSpPr txBox="1"/>
          <p:nvPr/>
        </p:nvSpPr>
        <p:spPr>
          <a:xfrm>
            <a:off x="4223792" y="155447"/>
            <a:ext cx="7128792" cy="400110"/>
          </a:xfrm>
          <a:prstGeom prst="rect">
            <a:avLst/>
          </a:prstGeom>
          <a:noFill/>
        </p:spPr>
        <p:txBody>
          <a:bodyPr wrap="square">
            <a:spAutoFit/>
          </a:bodyPr>
          <a:lstStyle/>
          <a:p>
            <a:r>
              <a:rPr lang="en-GB" sz="2000" b="0" i="0" dirty="0">
                <a:solidFill>
                  <a:schemeClr val="accent2">
                    <a:lumMod val="75000"/>
                  </a:schemeClr>
                </a:solidFill>
                <a:effectLst/>
                <a:latin typeface="Times New Roman" panose="02020603050405020304" pitchFamily="18" charset="0"/>
              </a:rPr>
              <a:t>Contact </a:t>
            </a:r>
            <a:r>
              <a:rPr lang="en-GB" sz="2000" b="0" i="0" dirty="0">
                <a:solidFill>
                  <a:srgbClr val="0070C0"/>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DBV@suffolk.gov.uk</a:t>
            </a:r>
            <a:r>
              <a:rPr lang="en-GB" sz="2000" b="0" i="0" dirty="0">
                <a:solidFill>
                  <a:srgbClr val="0070C0"/>
                </a:solidFill>
                <a:effectLst/>
                <a:latin typeface="Times New Roman" panose="02020603050405020304" pitchFamily="18" charset="0"/>
              </a:rPr>
              <a:t>  </a:t>
            </a:r>
            <a:r>
              <a:rPr lang="en-GB" sz="2000" b="0" i="0" dirty="0">
                <a:solidFill>
                  <a:schemeClr val="accent2">
                    <a:lumMod val="75000"/>
                  </a:schemeClr>
                </a:solidFill>
                <a:effectLst/>
                <a:latin typeface="Times New Roman" panose="02020603050405020304" pitchFamily="18" charset="0"/>
              </a:rPr>
              <a:t>for any further information.</a:t>
            </a:r>
            <a:endParaRPr lang="en-GB" sz="2000" dirty="0">
              <a:solidFill>
                <a:schemeClr val="accent2">
                  <a:lumMod val="75000"/>
                </a:schemeClr>
              </a:solidFill>
            </a:endParaRPr>
          </a:p>
        </p:txBody>
      </p:sp>
    </p:spTree>
    <p:extLst>
      <p:ext uri="{BB962C8B-B14F-4D97-AF65-F5344CB8AC3E}">
        <p14:creationId xmlns:p14="http://schemas.microsoft.com/office/powerpoint/2010/main" val="29297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FD65-1710-4706-3FF1-0AB2A75AD24B}"/>
              </a:ext>
            </a:extLst>
          </p:cNvPr>
          <p:cNvSpPr>
            <a:spLocks noGrp="1"/>
          </p:cNvSpPr>
          <p:nvPr>
            <p:ph type="title"/>
          </p:nvPr>
        </p:nvSpPr>
        <p:spPr>
          <a:xfrm>
            <a:off x="677334" y="609600"/>
            <a:ext cx="3186418" cy="659160"/>
          </a:xfrm>
        </p:spPr>
        <p:txBody>
          <a:bodyPr/>
          <a:lstStyle/>
          <a:p>
            <a:r>
              <a:rPr lang="en-GB" dirty="0"/>
              <a:t>Welcome ARC</a:t>
            </a:r>
          </a:p>
        </p:txBody>
      </p:sp>
      <p:sp>
        <p:nvSpPr>
          <p:cNvPr id="4" name="TextBox 3">
            <a:extLst>
              <a:ext uri="{FF2B5EF4-FFF2-40B4-BE49-F238E27FC236}">
                <a16:creationId xmlns:a16="http://schemas.microsoft.com/office/drawing/2014/main" id="{803A822F-42D3-4985-BA39-C5D3B362FB40}"/>
              </a:ext>
            </a:extLst>
          </p:cNvPr>
          <p:cNvSpPr txBox="1"/>
          <p:nvPr/>
        </p:nvSpPr>
        <p:spPr>
          <a:xfrm>
            <a:off x="711384" y="1733564"/>
            <a:ext cx="11289272" cy="2862322"/>
          </a:xfrm>
          <a:prstGeom prst="rect">
            <a:avLst/>
          </a:prstGeom>
          <a:noFill/>
        </p:spPr>
        <p:txBody>
          <a:bodyPr wrap="square">
            <a:spAutoFit/>
          </a:bodyPr>
          <a:lstStyle/>
          <a:p>
            <a:r>
              <a:rPr lang="en-GB" sz="2000" i="0" dirty="0">
                <a:solidFill>
                  <a:srgbClr val="242424"/>
                </a:solidFill>
                <a:effectLst/>
              </a:rPr>
              <a:t>Samuel Williams</a:t>
            </a:r>
          </a:p>
          <a:p>
            <a:endParaRPr lang="en-GB" sz="2000" i="0" dirty="0">
              <a:solidFill>
                <a:srgbClr val="242424"/>
              </a:solidFill>
              <a:effectLst/>
            </a:endParaRPr>
          </a:p>
          <a:p>
            <a:r>
              <a:rPr lang="en-GB" sz="2000" dirty="0">
                <a:solidFill>
                  <a:srgbClr val="0070C0"/>
                </a:solidFill>
                <a:hlinkClick r:id="rId2">
                  <a:extLst>
                    <a:ext uri="{A12FA001-AC4F-418D-AE19-62706E023703}">
                      <ahyp:hlinkClr xmlns:ahyp="http://schemas.microsoft.com/office/drawing/2018/hyperlinkcolor" val="tx"/>
                    </a:ext>
                  </a:extLst>
                </a:hlinkClick>
              </a:rPr>
              <a:t>sw2145@cam.ac.uk</a:t>
            </a:r>
            <a:r>
              <a:rPr lang="en-GB" sz="2000" dirty="0">
                <a:solidFill>
                  <a:srgbClr val="0070C0"/>
                </a:solidFill>
              </a:rPr>
              <a:t> </a:t>
            </a:r>
          </a:p>
          <a:p>
            <a:pPr algn="l"/>
            <a:endParaRPr lang="en-GB" sz="2000" b="0" i="0" dirty="0">
              <a:solidFill>
                <a:srgbClr val="242424"/>
              </a:solidFill>
              <a:effectLst/>
            </a:endParaRPr>
          </a:p>
          <a:p>
            <a:pPr algn="l"/>
            <a:r>
              <a:rPr lang="en-GB" sz="2000" b="0" i="0" dirty="0">
                <a:solidFill>
                  <a:srgbClr val="242424"/>
                </a:solidFill>
                <a:effectLst/>
              </a:rPr>
              <a:t>Research Assistant | Autism CHIME study</a:t>
            </a:r>
          </a:p>
          <a:p>
            <a:pPr algn="l"/>
            <a:r>
              <a:rPr lang="en-GB" sz="2000" b="0" i="0" dirty="0">
                <a:solidFill>
                  <a:srgbClr val="242424"/>
                </a:solidFill>
                <a:effectLst/>
              </a:rPr>
              <a:t>Autism Research Centre | University of Cambridge</a:t>
            </a:r>
          </a:p>
          <a:p>
            <a:pPr algn="l"/>
            <a:r>
              <a:rPr lang="en-GB" sz="2000" b="0" i="0" dirty="0">
                <a:solidFill>
                  <a:srgbClr val="242424"/>
                </a:solidFill>
                <a:effectLst/>
              </a:rPr>
              <a:t>Douglas House | 18B Trumpington Road | CAMBRIDGE CB2 8AH</a:t>
            </a:r>
          </a:p>
          <a:p>
            <a:pPr algn="l"/>
            <a:endParaRPr lang="en-GB" sz="2000" b="0" i="0" dirty="0">
              <a:solidFill>
                <a:srgbClr val="242424"/>
              </a:solidFill>
              <a:effectLst/>
            </a:endParaRPr>
          </a:p>
          <a:p>
            <a:pPr algn="l"/>
            <a:r>
              <a:rPr lang="en-GB" sz="2000" b="0" i="0" dirty="0">
                <a:solidFill>
                  <a:srgbClr val="0070C0"/>
                </a:solidFill>
                <a:effectLst/>
                <a:hlinkClick r:id="rId3">
                  <a:extLst>
                    <a:ext uri="{A12FA001-AC4F-418D-AE19-62706E023703}">
                      <ahyp:hlinkClr xmlns:ahyp="http://schemas.microsoft.com/office/drawing/2018/hyperlinkcolor" val="tx"/>
                    </a:ext>
                  </a:extLst>
                </a:hlinkClick>
              </a:rPr>
              <a:t>www.autismresearchcentre.com</a:t>
            </a:r>
            <a:endParaRPr lang="en-GB" sz="2000" b="0" i="0" dirty="0">
              <a:solidFill>
                <a:srgbClr val="0070C0"/>
              </a:solidFill>
              <a:effectLst/>
            </a:endParaRPr>
          </a:p>
        </p:txBody>
      </p:sp>
      <p:sp>
        <p:nvSpPr>
          <p:cNvPr id="6" name="TextBox 5">
            <a:extLst>
              <a:ext uri="{FF2B5EF4-FFF2-40B4-BE49-F238E27FC236}">
                <a16:creationId xmlns:a16="http://schemas.microsoft.com/office/drawing/2014/main" id="{C30DD8EC-EE3F-00B8-0C7F-81CD7E175431}"/>
              </a:ext>
            </a:extLst>
          </p:cNvPr>
          <p:cNvSpPr txBox="1"/>
          <p:nvPr/>
        </p:nvSpPr>
        <p:spPr>
          <a:xfrm>
            <a:off x="711384" y="1264114"/>
            <a:ext cx="6624736" cy="400110"/>
          </a:xfrm>
          <a:prstGeom prst="rect">
            <a:avLst/>
          </a:prstGeom>
          <a:noFill/>
        </p:spPr>
        <p:txBody>
          <a:bodyPr wrap="square" rtlCol="0">
            <a:spAutoFit/>
          </a:bodyPr>
          <a:lstStyle/>
          <a:p>
            <a:r>
              <a:rPr lang="en-GB" sz="2000" dirty="0"/>
              <a:t>For more information about the CHIME project contact:</a:t>
            </a:r>
          </a:p>
        </p:txBody>
      </p:sp>
    </p:spTree>
    <p:extLst>
      <p:ext uri="{BB962C8B-B14F-4D97-AF65-F5344CB8AC3E}">
        <p14:creationId xmlns:p14="http://schemas.microsoft.com/office/powerpoint/2010/main" val="41528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5485-12B7-8E37-3AAE-B232CCF12790}"/>
              </a:ext>
            </a:extLst>
          </p:cNvPr>
          <p:cNvSpPr>
            <a:spLocks noGrp="1"/>
          </p:cNvSpPr>
          <p:nvPr>
            <p:ph type="title"/>
          </p:nvPr>
        </p:nvSpPr>
        <p:spPr/>
        <p:txBody>
          <a:bodyPr/>
          <a:lstStyle/>
          <a:p>
            <a:r>
              <a:rPr lang="en-GB" b="0" i="0" dirty="0">
                <a:solidFill>
                  <a:srgbClr val="000000"/>
                </a:solidFill>
                <a:effectLst/>
                <a:latin typeface="Times New Roman" panose="02020603050405020304" pitchFamily="18" charset="0"/>
              </a:rPr>
              <a:t>Welcome Kate Gregory and Rebecca Moran</a:t>
            </a:r>
            <a:endParaRPr lang="en-GB" dirty="0"/>
          </a:p>
        </p:txBody>
      </p:sp>
      <p:sp>
        <p:nvSpPr>
          <p:cNvPr id="3" name="Content Placeholder 2">
            <a:extLst>
              <a:ext uri="{FF2B5EF4-FFF2-40B4-BE49-F238E27FC236}">
                <a16:creationId xmlns:a16="http://schemas.microsoft.com/office/drawing/2014/main" id="{3648F8AA-1052-DCCC-4A90-5F49D579D001}"/>
              </a:ext>
            </a:extLst>
          </p:cNvPr>
          <p:cNvSpPr>
            <a:spLocks noGrp="1"/>
          </p:cNvSpPr>
          <p:nvPr>
            <p:ph idx="1"/>
          </p:nvPr>
        </p:nvSpPr>
        <p:spPr/>
        <p:txBody>
          <a:bodyPr/>
          <a:lstStyle/>
          <a:p>
            <a:pPr marL="0" indent="0">
              <a:buNone/>
            </a:pPr>
            <a:r>
              <a:rPr lang="en-GB" dirty="0">
                <a:solidFill>
                  <a:srgbClr val="000000"/>
                </a:solidFill>
                <a:latin typeface="Times New Roman" panose="02020603050405020304" pitchFamily="18" charset="0"/>
              </a:rPr>
              <a:t>Immersive reader </a:t>
            </a:r>
            <a:endParaRPr lang="en-GB" dirty="0"/>
          </a:p>
        </p:txBody>
      </p:sp>
      <p:pic>
        <p:nvPicPr>
          <p:cNvPr id="5" name="Picture 4">
            <a:extLst>
              <a:ext uri="{FF2B5EF4-FFF2-40B4-BE49-F238E27FC236}">
                <a16:creationId xmlns:a16="http://schemas.microsoft.com/office/drawing/2014/main" id="{0AFD784C-B708-B72D-A689-2F5F0F655E88}"/>
              </a:ext>
            </a:extLst>
          </p:cNvPr>
          <p:cNvPicPr>
            <a:picLocks noChangeAspect="1"/>
          </p:cNvPicPr>
          <p:nvPr/>
        </p:nvPicPr>
        <p:blipFill>
          <a:blip r:embed="rId2"/>
          <a:stretch>
            <a:fillRect/>
          </a:stretch>
        </p:blipFill>
        <p:spPr>
          <a:xfrm>
            <a:off x="-8192" y="1556792"/>
            <a:ext cx="12192000" cy="2372084"/>
          </a:xfrm>
          <a:prstGeom prst="rect">
            <a:avLst/>
          </a:prstGeom>
        </p:spPr>
      </p:pic>
    </p:spTree>
    <p:extLst>
      <p:ext uri="{BB962C8B-B14F-4D97-AF65-F5344CB8AC3E}">
        <p14:creationId xmlns:p14="http://schemas.microsoft.com/office/powerpoint/2010/main" val="47229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081FA5-1638-F2D7-BD81-EF35AEEDD481}"/>
              </a:ext>
            </a:extLst>
          </p:cNvPr>
          <p:cNvSpPr>
            <a:spLocks noGrp="1"/>
          </p:cNvSpPr>
          <p:nvPr>
            <p:ph type="title"/>
          </p:nvPr>
        </p:nvSpPr>
        <p:spPr>
          <a:xfrm>
            <a:off x="407368" y="1700808"/>
            <a:ext cx="8596668" cy="1826581"/>
          </a:xfrm>
        </p:spPr>
        <p:txBody>
          <a:bodyPr>
            <a:normAutofit fontScale="90000"/>
          </a:bodyPr>
          <a:lstStyle/>
          <a:p>
            <a:r>
              <a:rPr lang="en-GB" dirty="0">
                <a:solidFill>
                  <a:schemeClr val="accent2">
                    <a:lumMod val="75000"/>
                  </a:schemeClr>
                </a:solidFill>
              </a:rPr>
              <a:t>Welcome Rebecca Piotrowski</a:t>
            </a:r>
            <a:br>
              <a:rPr lang="en-GB" dirty="0">
                <a:solidFill>
                  <a:schemeClr val="accent2">
                    <a:lumMod val="75000"/>
                  </a:schemeClr>
                </a:solidFill>
              </a:rPr>
            </a:br>
            <a:br>
              <a:rPr lang="en-GB" dirty="0">
                <a:solidFill>
                  <a:schemeClr val="accent2">
                    <a:lumMod val="75000"/>
                  </a:schemeClr>
                </a:solidFill>
              </a:rPr>
            </a:br>
            <a:r>
              <a:rPr lang="en-GB" dirty="0">
                <a:solidFill>
                  <a:schemeClr val="accent2">
                    <a:lumMod val="75000"/>
                  </a:schemeClr>
                </a:solidFill>
              </a:rPr>
              <a:t>High Needs Funding Moderation Lead</a:t>
            </a:r>
            <a:br>
              <a:rPr lang="en-GB" dirty="0">
                <a:solidFill>
                  <a:schemeClr val="accent2">
                    <a:lumMod val="75000"/>
                  </a:schemeClr>
                </a:solidFill>
              </a:rPr>
            </a:br>
            <a:br>
              <a:rPr lang="en-GB" dirty="0">
                <a:solidFill>
                  <a:schemeClr val="accent2">
                    <a:lumMod val="75000"/>
                  </a:schemeClr>
                </a:solidFill>
              </a:rPr>
            </a:br>
            <a:endParaRPr lang="en-GB" dirty="0">
              <a:solidFill>
                <a:schemeClr val="accent2">
                  <a:lumMod val="75000"/>
                </a:schemeClr>
              </a:solidFill>
            </a:endParaRPr>
          </a:p>
        </p:txBody>
      </p:sp>
      <p:sp>
        <p:nvSpPr>
          <p:cNvPr id="8" name="Text Placeholder 7">
            <a:extLst>
              <a:ext uri="{FF2B5EF4-FFF2-40B4-BE49-F238E27FC236}">
                <a16:creationId xmlns:a16="http://schemas.microsoft.com/office/drawing/2014/main" id="{36A02654-29F6-7C56-412D-1A6A44BEF5D4}"/>
              </a:ext>
            </a:extLst>
          </p:cNvPr>
          <p:cNvSpPr>
            <a:spLocks noGrp="1"/>
          </p:cNvSpPr>
          <p:nvPr>
            <p:ph type="body" idx="1"/>
          </p:nvPr>
        </p:nvSpPr>
        <p:spPr>
          <a:xfrm>
            <a:off x="407368" y="3408650"/>
            <a:ext cx="8596668" cy="860400"/>
          </a:xfrm>
        </p:spPr>
        <p:txBody>
          <a:bodyPr/>
          <a:lstStyle/>
          <a:p>
            <a:r>
              <a:rPr lang="en-GB" dirty="0"/>
              <a:t>rebecca.piotrowski@suffolk.gov.uk</a:t>
            </a: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7334" y="404664"/>
            <a:ext cx="6922602" cy="6192688"/>
          </a:xfrm>
        </p:spPr>
        <p:txBody>
          <a:bodyPr rtlCol="0" anchor="ctr">
            <a:normAutofit/>
          </a:bodyPr>
          <a:lstStyle/>
          <a:p>
            <a:pPr marL="0" indent="0" rtl="0">
              <a:lnSpc>
                <a:spcPct val="90000"/>
              </a:lnSpc>
              <a:buNone/>
            </a:pPr>
            <a:r>
              <a:rPr lang="en-GB" dirty="0">
                <a:hlinkClick r:id="rId3"/>
              </a:rPr>
              <a:t>tescostrongerstarts.org.uk</a:t>
            </a:r>
            <a:endParaRPr lang="en-GB" dirty="0"/>
          </a:p>
          <a:p>
            <a:pPr marL="0" indent="0" rtl="0">
              <a:lnSpc>
                <a:spcPct val="90000"/>
              </a:lnSpc>
              <a:buNone/>
            </a:pPr>
            <a:r>
              <a:rPr lang="en-GB" dirty="0"/>
              <a:t>projects that provide food and support to young people</a:t>
            </a:r>
          </a:p>
          <a:p>
            <a:pPr marL="0" indent="0" rtl="0">
              <a:lnSpc>
                <a:spcPct val="90000"/>
              </a:lnSpc>
              <a:buNone/>
            </a:pPr>
            <a:endParaRPr lang="en-GB" dirty="0"/>
          </a:p>
          <a:p>
            <a:pPr marL="0" indent="0" rtl="0">
              <a:lnSpc>
                <a:spcPct val="90000"/>
              </a:lnSpc>
              <a:buNone/>
            </a:pPr>
            <a:r>
              <a:rPr lang="en-GB" dirty="0">
                <a:hlinkClick r:id="rId4"/>
              </a:rPr>
              <a:t>https://www.coop.co.uk/membership/local-causes</a:t>
            </a:r>
            <a:r>
              <a:rPr lang="en-GB" dirty="0"/>
              <a:t> </a:t>
            </a:r>
          </a:p>
          <a:p>
            <a:pPr marL="0" indent="0" rtl="0">
              <a:lnSpc>
                <a:spcPct val="90000"/>
              </a:lnSpc>
              <a:buNone/>
            </a:pPr>
            <a:endParaRPr lang="en-GB" dirty="0">
              <a:hlinkClick r:id="rId5"/>
            </a:endParaRPr>
          </a:p>
          <a:p>
            <a:pPr marL="0" indent="0" rtl="0">
              <a:lnSpc>
                <a:spcPct val="90000"/>
              </a:lnSpc>
              <a:buNone/>
            </a:pPr>
            <a:r>
              <a:rPr lang="en-GB" dirty="0">
                <a:hlinkClick r:id="rId5"/>
              </a:rPr>
              <a:t>Aviva Community Fund - Supporting Your Community – Aviva</a:t>
            </a:r>
            <a:r>
              <a:rPr lang="en-GB" dirty="0"/>
              <a:t> </a:t>
            </a:r>
          </a:p>
          <a:p>
            <a:pPr marL="0" indent="0" rtl="0">
              <a:lnSpc>
                <a:spcPct val="90000"/>
              </a:lnSpc>
              <a:buNone/>
            </a:pPr>
            <a:r>
              <a:rPr lang="en-GB" dirty="0"/>
              <a:t>also offer volunteers’ time</a:t>
            </a:r>
          </a:p>
          <a:p>
            <a:pPr marL="0" indent="0" rtl="0">
              <a:lnSpc>
                <a:spcPct val="90000"/>
              </a:lnSpc>
              <a:buNone/>
            </a:pPr>
            <a:endParaRPr lang="en-GB" dirty="0">
              <a:hlinkClick r:id="rId6"/>
            </a:endParaRPr>
          </a:p>
          <a:p>
            <a:pPr marL="0" indent="0" rtl="0">
              <a:lnSpc>
                <a:spcPct val="90000"/>
              </a:lnSpc>
              <a:buNone/>
            </a:pPr>
            <a:r>
              <a:rPr lang="en-GB" dirty="0">
                <a:hlinkClick r:id="rId6"/>
              </a:rPr>
              <a:t>Apply for funding | EEF (educationendowmentfoundation.org.uk)</a:t>
            </a:r>
            <a:endParaRPr lang="en-GB" dirty="0"/>
          </a:p>
          <a:p>
            <a:pPr marL="0" indent="0" rtl="0">
              <a:lnSpc>
                <a:spcPct val="90000"/>
              </a:lnSpc>
              <a:buNone/>
            </a:pPr>
            <a:endParaRPr lang="en-GB" dirty="0">
              <a:hlinkClick r:id="rId7"/>
            </a:endParaRPr>
          </a:p>
          <a:p>
            <a:pPr marL="0" indent="0" rtl="0">
              <a:lnSpc>
                <a:spcPct val="90000"/>
              </a:lnSpc>
              <a:buNone/>
            </a:pPr>
            <a:r>
              <a:rPr lang="en-GB" dirty="0">
                <a:hlinkClick r:id="rId7"/>
              </a:rPr>
              <a:t>Funding for secondary schools and sixth form colleges (wolfson.org.uk)</a:t>
            </a:r>
            <a:endParaRPr lang="en-GB" dirty="0"/>
          </a:p>
          <a:p>
            <a:pPr marL="0" indent="0" rtl="0">
              <a:lnSpc>
                <a:spcPct val="90000"/>
              </a:lnSpc>
              <a:buNone/>
            </a:pPr>
            <a:r>
              <a:rPr lang="en-GB" dirty="0"/>
              <a:t>Funding for secondary schools to improve the teaching at GCSE and A-Level of subjects that need specialist spaces and equipment. </a:t>
            </a:r>
          </a:p>
          <a:p>
            <a:pPr marL="0" indent="0" rtl="0">
              <a:lnSpc>
                <a:spcPct val="90000"/>
              </a:lnSpc>
              <a:buNone/>
            </a:pPr>
            <a:endParaRPr lang="en-GB" dirty="0"/>
          </a:p>
          <a:p>
            <a:pPr marL="0" indent="0" rtl="0">
              <a:lnSpc>
                <a:spcPct val="90000"/>
              </a:lnSpc>
              <a:buNone/>
            </a:pPr>
            <a:r>
              <a:rPr lang="en-GB" dirty="0">
                <a:hlinkClick r:id="rId8"/>
              </a:rPr>
              <a:t>Senior mental health lead training - GOV.UK (www.gov.uk)</a:t>
            </a:r>
            <a:endParaRPr lang="en-GB" dirty="0"/>
          </a:p>
          <a:p>
            <a:pPr rtl="0">
              <a:lnSpc>
                <a:spcPct val="90000"/>
              </a:lnSpc>
            </a:pPr>
            <a:endParaRPr lang="en-GB" sz="1400" dirty="0"/>
          </a:p>
        </p:txBody>
      </p:sp>
      <p:sp>
        <p:nvSpPr>
          <p:cNvPr id="15" name="Rectangle 1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Isosceles Triangle 3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7829658" y="1253067"/>
            <a:ext cx="3371742" cy="4351866"/>
          </a:xfrm>
        </p:spPr>
        <p:txBody>
          <a:bodyPr rtlCol="0" anchor="ctr">
            <a:normAutofit/>
          </a:bodyPr>
          <a:lstStyle/>
          <a:p>
            <a:pPr rtl="0"/>
            <a:r>
              <a:rPr lang="en-GB">
                <a:solidFill>
                  <a:schemeClr val="bg1"/>
                </a:solidFill>
              </a:rPr>
              <a:t>Free Stuff</a:t>
            </a:r>
          </a:p>
        </p:txBody>
      </p:sp>
    </p:spTree>
    <p:extLst>
      <p:ext uri="{BB962C8B-B14F-4D97-AF65-F5344CB8AC3E}">
        <p14:creationId xmlns:p14="http://schemas.microsoft.com/office/powerpoint/2010/main" val="178370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Doc" ma:contentTypeID="0x010100FDFCAA55B1E4F94094050F881EDA1BBF" ma:contentTypeVersion="26" ma:contentTypeDescription="Create a new document." ma:contentTypeScope="" ma:versionID="b0222342a56bb5c84d24c794ef3b277f">
  <xsd:schema xmlns:xsd="http://www.w3.org/2001/XMLSchema" xmlns:xs="http://www.w3.org/2001/XMLSchema" xmlns:p="http://schemas.microsoft.com/office/2006/metadata/properties" xmlns:ns2="b97f7709-dfb7-43a0-b42a-cd354627f020" xmlns:ns3="6c81d485-2566-4934-a36c-718799002be2" xmlns:ns4="75304046-ffad-4f70-9f4b-bbc776f1b690" targetNamespace="http://schemas.microsoft.com/office/2006/metadata/properties" ma:root="true" ma:fieldsID="5326c27515200b7f0e4c7c7244006df3" ns2:_="" ns3:_="" ns4:_="">
    <xsd:import namespace="b97f7709-dfb7-43a0-b42a-cd354627f020"/>
    <xsd:import namespace="6c81d485-2566-4934-a36c-718799002be2"/>
    <xsd:import namespace="75304046-ffad-4f70-9f4b-bbc776f1b6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Teacher" minOccurs="0"/>
                <xsd:element ref="ns3:lcf76f155ced4ddcb4097134ff3c332f" minOccurs="0"/>
                <xsd:element ref="ns4:TaxCatchAll" minOccurs="0"/>
                <xsd:element ref="ns3:Assignedto" minOccurs="0"/>
                <xsd:element ref="ns3:MediaServiceObjectDetectorVersions" minOccurs="0"/>
                <xsd:element ref="ns3:SortOrd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f7709-dfb7-43a0-b42a-cd354627f0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81d485-2566-4934-a36c-718799002b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Teacher" ma:index="21" nillable="true" ma:displayName="Teacher" ma:format="Dropdown" ma:internalName="Teacher">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Assignedto" ma:index="25" nillable="true" ma:displayName="Assigned to" ma:description="Care Coordinator"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ortOrder" ma:index="27" nillable="true" ma:displayName="Sort Order" ma:decimals="0" ma:format="Dropdown" ma:internalName="SortOrder" ma:percentage="FALSE">
      <xsd:simpleType>
        <xsd:restriction base="dms:Number"/>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1ffcd99-7339-4ede-9ff5-841c832ebfe4}" ma:internalName="TaxCatchAll" ma:showField="CatchAllData" ma:web="b97f7709-dfb7-43a0-b42a-cd354627f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 xmlns="6c81d485-2566-4934-a36c-718799002be2" xsi:nil="true"/>
    <Assignedto xmlns="6c81d485-2566-4934-a36c-718799002be2">
      <UserInfo>
        <DisplayName/>
        <AccountId xsi:nil="true"/>
        <AccountType/>
      </UserInfo>
    </Assignedto>
    <lcf76f155ced4ddcb4097134ff3c332f xmlns="6c81d485-2566-4934-a36c-718799002be2">
      <Terms xmlns="http://schemas.microsoft.com/office/infopath/2007/PartnerControls"/>
    </lcf76f155ced4ddcb4097134ff3c332f>
    <SortOrder xmlns="6c81d485-2566-4934-a36c-718799002be2" xsi:nil="true"/>
    <TaxCatchAll xmlns="75304046-ffad-4f70-9f4b-bbc776f1b690" xsi:nil="true"/>
  </documentManagement>
</p:properties>
</file>

<file path=customXml/itemProps1.xml><?xml version="1.0" encoding="utf-8"?>
<ds:datastoreItem xmlns:ds="http://schemas.openxmlformats.org/officeDocument/2006/customXml" ds:itemID="{12D58E33-0C38-4D9D-A5CC-E2E8A64C2F4F}"/>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461</TotalTime>
  <Words>2087</Words>
  <Application>Microsoft Office PowerPoint</Application>
  <PresentationFormat>Widescreen</PresentationFormat>
  <Paragraphs>385</Paragraphs>
  <Slides>38</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Arial Black</vt:lpstr>
      <vt:lpstr>Avenir Next LT Pro</vt:lpstr>
      <vt:lpstr>Avenir Next LT Pro Light</vt:lpstr>
      <vt:lpstr>Calibri</vt:lpstr>
      <vt:lpstr>Garamond</vt:lpstr>
      <vt:lpstr>Roboto</vt:lpstr>
      <vt:lpstr>Times New Roman</vt:lpstr>
      <vt:lpstr>Trebuchet MS</vt:lpstr>
      <vt:lpstr>Wingdings 3</vt:lpstr>
      <vt:lpstr>Facet</vt:lpstr>
      <vt:lpstr>SavonVTI</vt:lpstr>
      <vt:lpstr>Welcome to the final CIF of the year</vt:lpstr>
      <vt:lpstr> Welcome to our ‘free stuff’ CIF!  </vt:lpstr>
      <vt:lpstr>Welcome Liz and Samson Bonnelykke  from Stanton Primary School</vt:lpstr>
      <vt:lpstr>PowerPoint Presentation</vt:lpstr>
      <vt:lpstr>PowerPoint Presentation</vt:lpstr>
      <vt:lpstr>Welcome ARC</vt:lpstr>
      <vt:lpstr>Welcome Kate Gregory and Rebecca Moran</vt:lpstr>
      <vt:lpstr>Welcome Rebecca Piotrowski  High Needs Funding Moderation Lead  </vt:lpstr>
      <vt:lpstr>Free Stuff</vt:lpstr>
      <vt:lpstr>Free Stuff</vt:lpstr>
      <vt:lpstr>Next Year</vt:lpstr>
      <vt:lpstr>PowerPoint Presentation</vt:lpstr>
      <vt:lpstr>.</vt:lpstr>
      <vt:lpstr>PowerPoint Presentation</vt:lpstr>
      <vt:lpstr>Inclusion Funding Hub - HNF </vt:lpstr>
      <vt:lpstr>     </vt:lpstr>
      <vt:lpstr>     Element 1      Funding</vt:lpstr>
      <vt:lpstr>     Element 2      Funding</vt:lpstr>
      <vt:lpstr>     </vt:lpstr>
      <vt:lpstr>      SEND National Average – 15% of all learners  HNF National Average – 25% of all SEND  400 learners – 60 SEND – 15 High NEED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final CIF of the year</dc:title>
  <dc:creator>Catherine Fraser-Andrews</dc:creator>
  <cp:keywords/>
  <cp:lastModifiedBy>Catherine Fraser-Andrews</cp:lastModifiedBy>
  <cp:revision>1</cp:revision>
  <dcterms:created xsi:type="dcterms:W3CDTF">2024-06-10T18:55:27Z</dcterms:created>
  <dcterms:modified xsi:type="dcterms:W3CDTF">2024-06-27T12:03:16Z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0x010100FDFCAA55B1E4F94094050F881EDA1BBF</vt:lpwstr>
  </property>
</Properties>
</file>