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145706612" r:id="rId2"/>
    <p:sldId id="256" r:id="rId3"/>
    <p:sldId id="2145706610" r:id="rId4"/>
    <p:sldId id="265" r:id="rId5"/>
    <p:sldId id="268" r:id="rId6"/>
    <p:sldId id="214570661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209E2-EDC4-45A6-BB97-EA12CA6A8E8A}" v="1" dt="2024-07-09T12:34:38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zy Connell" userId="e74838f0-e2b2-47cc-94d2-18e28142bcb8" providerId="ADAL" clId="{9CB209E2-EDC4-45A6-BB97-EA12CA6A8E8A}"/>
    <pc:docChg chg="custSel addSld modSld">
      <pc:chgData name="Izzy Connell" userId="e74838f0-e2b2-47cc-94d2-18e28142bcb8" providerId="ADAL" clId="{9CB209E2-EDC4-45A6-BB97-EA12CA6A8E8A}" dt="2024-07-09T12:39:46.389" v="928" actId="313"/>
      <pc:docMkLst>
        <pc:docMk/>
      </pc:docMkLst>
      <pc:sldChg chg="modSp new mod">
        <pc:chgData name="Izzy Connell" userId="e74838f0-e2b2-47cc-94d2-18e28142bcb8" providerId="ADAL" clId="{9CB209E2-EDC4-45A6-BB97-EA12CA6A8E8A}" dt="2024-07-09T12:35:15.655" v="748" actId="20577"/>
        <pc:sldMkLst>
          <pc:docMk/>
          <pc:sldMk cId="2449219175" sldId="2145706611"/>
        </pc:sldMkLst>
        <pc:spChg chg="mod">
          <ac:chgData name="Izzy Connell" userId="e74838f0-e2b2-47cc-94d2-18e28142bcb8" providerId="ADAL" clId="{9CB209E2-EDC4-45A6-BB97-EA12CA6A8E8A}" dt="2024-07-09T12:28:34.682" v="46" actId="255"/>
          <ac:spMkLst>
            <pc:docMk/>
            <pc:sldMk cId="2449219175" sldId="2145706611"/>
            <ac:spMk id="2" creationId="{97371D39-07A6-0CE1-4119-A510C6113955}"/>
          </ac:spMkLst>
        </pc:spChg>
        <pc:spChg chg="mod">
          <ac:chgData name="Izzy Connell" userId="e74838f0-e2b2-47cc-94d2-18e28142bcb8" providerId="ADAL" clId="{9CB209E2-EDC4-45A6-BB97-EA12CA6A8E8A}" dt="2024-07-09T12:35:15.655" v="748" actId="20577"/>
          <ac:spMkLst>
            <pc:docMk/>
            <pc:sldMk cId="2449219175" sldId="2145706611"/>
            <ac:spMk id="3" creationId="{FA6811C4-5E5C-D386-7165-AF2AABEF5994}"/>
          </ac:spMkLst>
        </pc:spChg>
      </pc:sldChg>
      <pc:sldChg chg="modSp new mod">
        <pc:chgData name="Izzy Connell" userId="e74838f0-e2b2-47cc-94d2-18e28142bcb8" providerId="ADAL" clId="{9CB209E2-EDC4-45A6-BB97-EA12CA6A8E8A}" dt="2024-07-09T12:39:46.389" v="928" actId="313"/>
        <pc:sldMkLst>
          <pc:docMk/>
          <pc:sldMk cId="1086231495" sldId="2145706612"/>
        </pc:sldMkLst>
        <pc:spChg chg="mod">
          <ac:chgData name="Izzy Connell" userId="e74838f0-e2b2-47cc-94d2-18e28142bcb8" providerId="ADAL" clId="{9CB209E2-EDC4-45A6-BB97-EA12CA6A8E8A}" dt="2024-07-09T12:39:46.389" v="928" actId="313"/>
          <ac:spMkLst>
            <pc:docMk/>
            <pc:sldMk cId="1086231495" sldId="2145706612"/>
            <ac:spMk id="2" creationId="{EE7BCF1F-0028-AF83-BE27-094388450E9A}"/>
          </ac:spMkLst>
        </pc:spChg>
        <pc:spChg chg="mod">
          <ac:chgData name="Izzy Connell" userId="e74838f0-e2b2-47cc-94d2-18e28142bcb8" providerId="ADAL" clId="{9CB209E2-EDC4-45A6-BB97-EA12CA6A8E8A}" dt="2024-07-09T12:39:39.388" v="927" actId="27636"/>
          <ac:spMkLst>
            <pc:docMk/>
            <pc:sldMk cId="1086231495" sldId="2145706612"/>
            <ac:spMk id="3" creationId="{D2876178-D12E-A879-4EAC-62090B1060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0796E-FCD8-4AF6-8FEF-EA4E75EE5C77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081EF-F5C1-48C4-8A65-F7ED872B2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95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49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64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26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9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40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8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1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9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5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74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8B5E-3905-4A83-87F3-D9B76C78074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813336-9F7B-4698-88B9-0271DC6B209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ffolk.gov.uk/sesinclusionappointment" TargetMode="External"/><Relationship Id="rId2" Type="http://schemas.openxmlformats.org/officeDocument/2006/relationships/hyperlink" Target="mailto:localoffer@suffolk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SReferrals@suffolk.gov.uk" TargetMode="External"/><Relationship Id="rId5" Type="http://schemas.openxmlformats.org/officeDocument/2006/relationships/hyperlink" Target="mailto:sencosupport@suffolk.gov.uk" TargetMode="External"/><Relationship Id="rId4" Type="http://schemas.openxmlformats.org/officeDocument/2006/relationships/hyperlink" Target="mailto:EducationAccess@suffolk.gov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s%3A%2F%2Fsuffolklearning.com%2Fwp-content%2Fuploads%2F2024%2F01%2FSES-EHCP-Section-F-Request-Form-January-2024.docx&amp;wdOrigin=BROWSE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ffolklearning.com/inclusion/specialist-education-services/sensory-physical-sp-service/" TargetMode="External"/><Relationship Id="rId2" Type="http://schemas.openxmlformats.org/officeDocument/2006/relationships/hyperlink" Target="mailto:ATS@suffolk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ffolklearning.com/inclus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7GqcEEZQlUqPPIT2O6GK9Kf18QXjRvdNqHxL1y4HZIpUQkRJS0o2WkIwOEc4MEJVNjdMSTdMQjU3Ny4u" TargetMode="External"/><Relationship Id="rId2" Type="http://schemas.openxmlformats.org/officeDocument/2006/relationships/hyperlink" Target="https://forms.office.com/Pages/ResponsePage.aspx?id=7GqcEEZQlUqPPIT2O6GK9Kf18QXjRvdNqHxL1y4HZIpUQjRDVFhFWFo1VTNGTlFYOVJYNU4xTEtLUy4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holeschoolsend.org.uk/page/online-cpd-units?utm_campaign=3317762_September%202023%20-%20Member%20Newsletter&amp;utm_medium=email&amp;utm_source=Nasen&amp;dm_i=2F68,1Z402,A8P4R8,7088Z,1" TargetMode="External"/><Relationship Id="rId4" Type="http://schemas.openxmlformats.org/officeDocument/2006/relationships/hyperlink" Target="mailto:sescpd@suffolk.gov.u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zzy.Connell@suffolk.gov.uk" TargetMode="External"/><Relationship Id="rId2" Type="http://schemas.openxmlformats.org/officeDocument/2006/relationships/hyperlink" Target="https://www.suffolklocaloffer.org.uk/education/education-health-and-care-needs-assessments-and-plans/annual-revie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CF1F-0028-AF83-BE27-094388450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506897"/>
            <a:ext cx="8637073" cy="1182756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Welcome – SENCo Forum:  9 July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76178-D12E-A879-4EAC-62090B10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808922"/>
            <a:ext cx="11767930" cy="4005469"/>
          </a:xfrm>
        </p:spPr>
        <p:txBody>
          <a:bodyPr>
            <a:normAutofit fontScale="40000" lnSpcReduction="20000"/>
          </a:bodyPr>
          <a:lstStyle/>
          <a:p>
            <a:endParaRPr lang="en-GB" dirty="0"/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Introduction and brief SES/SMIF updates – Izzy 4pm to 4.15pm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Sue and Izzy – Annual Review training – 4.15pm to 4.30pm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Chris and AU team – 4.30pm to 4.50pm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Lou DBV updates – 4.50pm to 5pm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Holly and P&amp;TS  - 5pm to 5.30pm</a:t>
            </a:r>
          </a:p>
          <a:p>
            <a:r>
              <a:rPr lang="en-GB" sz="3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23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DC40E-C35D-F1BA-00DA-084240F91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876425"/>
            <a:ext cx="11991975" cy="4177055"/>
          </a:xfrm>
        </p:spPr>
        <p:txBody>
          <a:bodyPr>
            <a:normAutofit fontScale="85000" lnSpcReduction="10000"/>
          </a:bodyPr>
          <a:lstStyle/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Inclusion Support Line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and email remains, for all professionals across the SEND system: 01473 265502  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localoffer@suffolk.gov.uk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ISMs (SES)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– remain in place and are designed for early intervention (no name): </a:t>
            </a:r>
            <a:r>
              <a:rPr lang="en-GB" sz="1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www.suffolk.gov.uk/sesinclusionappointment</a:t>
            </a:r>
            <a:endParaRPr lang="en-GB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900" b="1" dirty="0">
                <a:latin typeface="Arial" panose="020B0604020202020204" pitchFamily="34" charset="0"/>
                <a:cs typeface="Times New Roman" panose="02020603050405020304" pitchFamily="18" charset="0"/>
              </a:rPr>
              <a:t>Education Access Support Meetings </a:t>
            </a:r>
            <a:r>
              <a:rPr lang="en-GB" sz="1900" dirty="0">
                <a:latin typeface="Arial" panose="020B0604020202020204" pitchFamily="34" charset="0"/>
                <a:cs typeface="Times New Roman" panose="02020603050405020304" pitchFamily="18" charset="0"/>
              </a:rPr>
              <a:t>remain and are designed to support CYP vulnerable to exclusion at the earliest possible point: </a:t>
            </a:r>
            <a:r>
              <a:rPr lang="en-GB" sz="1900" dirty="0">
                <a:latin typeface="Arial" panose="020B0604020202020204" pitchFamily="34" charset="0"/>
                <a:cs typeface="Times New Roman" panose="02020603050405020304" pitchFamily="18" charset="0"/>
                <a:hlinkClick r:id="rId4"/>
              </a:rPr>
              <a:t>EducationAccess@suffolk.gov.uk</a:t>
            </a:r>
            <a:endParaRPr lang="en-GB" sz="19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GB" sz="1900" b="1" dirty="0">
                <a:latin typeface="Arial" panose="020B0604020202020204" pitchFamily="34" charset="0"/>
                <a:cs typeface="Times New Roman" panose="02020603050405020304" pitchFamily="18" charset="0"/>
              </a:rPr>
              <a:t>Solution Circles </a:t>
            </a:r>
            <a:r>
              <a:rPr lang="en-GB" sz="1900" dirty="0">
                <a:latin typeface="Arial" panose="020B0604020202020204" pitchFamily="34" charset="0"/>
                <a:cs typeface="Times New Roman" panose="02020603050405020304" pitchFamily="18" charset="0"/>
              </a:rPr>
              <a:t>for ‘multi-agency’ early intervention: </a:t>
            </a:r>
            <a:r>
              <a:rPr lang="en-GB" sz="1900" dirty="0">
                <a:latin typeface="Arial" panose="020B0604020202020204" pitchFamily="34" charset="0"/>
                <a:cs typeface="Times New Roman" panose="02020603050405020304" pitchFamily="18" charset="0"/>
                <a:hlinkClick r:id="rId5"/>
              </a:rPr>
              <a:t>sencosupport@suffolk.gov.uk</a:t>
            </a:r>
            <a:r>
              <a:rPr lang="en-GB" sz="19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Referrals: SES referral form for all Specialist Teams and the Whole School Inclusion Service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to: 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SESReferrals@suffolk.gov.uk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 Joint working with you around whole school approaches; the universal and the targeted offer across all areas of need. </a:t>
            </a:r>
          </a:p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individual SES pupil support at SEND Support and those undergoing EHCNA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: Data and Consent form to: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SESReferrals@suffolk.gov.uk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EHCP support from SES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: Section F visit form to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SESReferrals@suffolk.gov.uk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CCA854-C8D9-B3DA-978B-227B6C7DA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462" y="275539"/>
            <a:ext cx="9603275" cy="528981"/>
          </a:xfrm>
        </p:spPr>
        <p:txBody>
          <a:bodyPr>
            <a:normAutofit fontScale="90000"/>
          </a:bodyPr>
          <a:lstStyle/>
          <a:p>
            <a:r>
              <a:rPr lang="en-GB" dirty="0"/>
              <a:t>SES - April 2024 updates and key messages</a:t>
            </a:r>
          </a:p>
        </p:txBody>
      </p:sp>
    </p:spTree>
    <p:extLst>
      <p:ext uri="{BB962C8B-B14F-4D97-AF65-F5344CB8AC3E}">
        <p14:creationId xmlns:p14="http://schemas.microsoft.com/office/powerpoint/2010/main" val="160625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F616-C71A-E7B6-BC79-6096C344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5653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Section 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6C935-B720-7FB9-F994-CDAF7FC3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2015732"/>
            <a:ext cx="11797748" cy="3878172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CYP with a draft or a final ECHP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one-off bespoke piece of work to support mainstream school staff to support a learner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Working with schools to support implementation of Sec F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Advising of suitable and relevant interventions / strategies which might inform the annual review and any amendments to the EHCP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SES-EHCP-Section-F-Request-Form-January-2024.docx (live.com)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will continue to support transition visits to all mainstream high schools in the summer and autumn terms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3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F0B6-32F1-AC4A-43DB-6E187954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66701"/>
            <a:ext cx="9603275" cy="53781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KEY NOTES (SES):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DCB80-5A5D-C5E0-1286-B93CD711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1" y="1876426"/>
            <a:ext cx="11382374" cy="4177056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No change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referrals to the Alternative Tuition Service (ATS):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ATS@suffolk.gov.uk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No change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referrals for the Sensory, Physical teams – HI, VI, MSI,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SpLSA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Sensory &amp; Physical (S&amp;P) Service – Suffolk Learning</a:t>
            </a:r>
            <a:endParaRPr lang="en-GB" sz="1600" dirty="0"/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Termly visits to mainstream schools will now be bi-annual visits with the WSI team to talk about priorities for SEND and Inclusion in your school and how SES can support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information (including all SES referral forms) can be found on SENCo Central: </a:t>
            </a:r>
            <a:r>
              <a:rPr lang="en-GB" dirty="0">
                <a:hlinkClick r:id="rId4"/>
              </a:rPr>
              <a:t>suffolklearning.com/inclusion/</a:t>
            </a:r>
            <a:endParaRPr lang="en-GB" dirty="0"/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If in doubt about which service / how to refer / who to contact, then call the Inclusion Support Line on 01473 265502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08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9A4B-0080-B841-2F8F-4F5E4203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remember the SES training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137A2-BD43-3CE4-8EBD-A7644FB3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933576"/>
            <a:ext cx="11782425" cy="41199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offer </a:t>
            </a:r>
            <a:r>
              <a:rPr lang="en-GB" sz="7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essential virtual training to all schools and settings</a:t>
            </a:r>
            <a:r>
              <a:rPr lang="en-GB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themes from across the 4 areas of need in addition to training from the Whole School Inclusion Team. In addition, we are now happy to offer some more targeted training at a low cost to schools and settings. The links to the training and to book a place are here: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7200" dirty="0">
                <a:solidFill>
                  <a:srgbClr val="2020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Essential (free) CPD, book here: </a:t>
            </a:r>
            <a:r>
              <a:rPr lang="en-GB" sz="7200" u="sng" dirty="0">
                <a:solidFill>
                  <a:srgbClr val="007C8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SES CPD 23-34 Essential Booking Form</a:t>
            </a:r>
            <a:br>
              <a:rPr lang="en-GB" sz="7200" dirty="0">
                <a:solidFill>
                  <a:srgbClr val="2020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7200" dirty="0">
                <a:solidFill>
                  <a:srgbClr val="2020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Targeted  (low cost) CPD, book here: </a:t>
            </a:r>
            <a:r>
              <a:rPr lang="en-GB" sz="7200" u="sng" dirty="0">
                <a:solidFill>
                  <a:srgbClr val="007C8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SES CPD 23-24 Targeted Booking Form</a:t>
            </a:r>
            <a:endParaRPr lang="en-GB" sz="7200" u="sng" dirty="0">
              <a:solidFill>
                <a:srgbClr val="007C8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72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would like to discuss more bespoke training requirements for your school via our traded offer, please talk to your SES Teacher or contact Izzy Connell or Sally Blackman at </a:t>
            </a:r>
            <a:r>
              <a:rPr lang="en-GB" sz="7200" u="sng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sescpd@suffolk.gov.uk</a:t>
            </a:r>
            <a:r>
              <a:rPr lang="en-GB" sz="72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7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7200" u="sng" dirty="0">
              <a:solidFill>
                <a:srgbClr val="20202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7200" u="sng" dirty="0">
                <a:latin typeface="Arial" panose="020B0604020202020204" pitchFamily="34" charset="0"/>
                <a:cs typeface="Arial" panose="020B0604020202020204" pitchFamily="34" charset="0"/>
              </a:rPr>
              <a:t>In addition – there are resources available via Whole School SEND</a:t>
            </a:r>
            <a:r>
              <a:rPr lang="en-GB" sz="7200" u="sng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</a:p>
          <a:p>
            <a:pPr marL="0" indent="0">
              <a:buNone/>
            </a:pPr>
            <a:r>
              <a:rPr lang="en-GB" sz="7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CPD Units | Whole School SEND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14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71D39-07A6-0CE1-4119-A510C611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SCC Annual Review training and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811C4-5E5C-D386-7165-AF2AABEF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817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New training developed in co-production: </a:t>
            </a:r>
            <a:r>
              <a:rPr lang="en-GB" dirty="0">
                <a:hlinkClick r:id="rId2"/>
              </a:rPr>
              <a:t>Annual Reviews - Suffolk SEND Local Offer (suffolklocaloffer.org.uk)</a:t>
            </a:r>
            <a:endParaRPr lang="en-GB" dirty="0"/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encourage all staff working with CYP with SEND to undertake the training. A certificate is provided as evidence of CPD.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Annual Reviews matter throughout the year. They change lives. They provide support for a CYP and their family and the important network of adults and friends around them; helping them with their journey through education and beyond.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share your good practice examples with us and help us shape develop the training and information offer further: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Izzy.Connell@suffolk.gov.uk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191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745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Welcome – SENCo Forum:  9 July 2024</vt:lpstr>
      <vt:lpstr>SES - April 2024 updates and key messages</vt:lpstr>
      <vt:lpstr>Section F</vt:lpstr>
      <vt:lpstr>KEY NOTES (SES): </vt:lpstr>
      <vt:lpstr>And remember the SES training offer</vt:lpstr>
      <vt:lpstr>SCC Annual Review training and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😁 SES CPD  June 28, 2023</dc:title>
  <dc:creator>Izzy Connell</dc:creator>
  <cp:lastModifiedBy>Izzy Connell</cp:lastModifiedBy>
  <cp:revision>15</cp:revision>
  <dcterms:created xsi:type="dcterms:W3CDTF">2023-06-25T15:37:25Z</dcterms:created>
  <dcterms:modified xsi:type="dcterms:W3CDTF">2024-07-09T12:39:51Z</dcterms:modified>
</cp:coreProperties>
</file>