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 id="2147483692" r:id="rId6"/>
  </p:sldMasterIdLst>
  <p:notesMasterIdLst>
    <p:notesMasterId r:id="rId25"/>
  </p:notesMasterIdLst>
  <p:sldIdLst>
    <p:sldId id="897" r:id="rId7"/>
    <p:sldId id="447" r:id="rId8"/>
    <p:sldId id="448" r:id="rId9"/>
    <p:sldId id="451" r:id="rId10"/>
    <p:sldId id="899" r:id="rId11"/>
    <p:sldId id="900" r:id="rId12"/>
    <p:sldId id="904" r:id="rId13"/>
    <p:sldId id="901" r:id="rId14"/>
    <p:sldId id="902" r:id="rId15"/>
    <p:sldId id="903" r:id="rId16"/>
    <p:sldId id="896" r:id="rId17"/>
    <p:sldId id="898" r:id="rId18"/>
    <p:sldId id="885" r:id="rId19"/>
    <p:sldId id="886" r:id="rId20"/>
    <p:sldId id="273" r:id="rId21"/>
    <p:sldId id="274" r:id="rId22"/>
    <p:sldId id="275" r:id="rId23"/>
    <p:sldId id="89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FF6"/>
    <a:srgbClr val="FFEFF9"/>
    <a:srgbClr val="F8EFFF"/>
    <a:srgbClr val="FFE5FF"/>
    <a:srgbClr val="FFD5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2" d="100"/>
          <a:sy n="62" d="100"/>
        </p:scale>
        <p:origin x="82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BD40F2-B51D-477D-8476-586D6B676F23}" type="datetimeFigureOut">
              <a:rPr lang="en-GB" smtClean="0"/>
              <a:t>26/01/2024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08EA44-E4C0-4CA6-B483-4D6C2E4F8EC9}" type="slidenum">
              <a:rPr lang="en-GB" smtClean="0"/>
              <a:t>‹#›</a:t>
            </a:fld>
            <a:endParaRPr lang="en-GB"/>
          </a:p>
        </p:txBody>
      </p:sp>
    </p:spTree>
    <p:extLst>
      <p:ext uri="{BB962C8B-B14F-4D97-AF65-F5344CB8AC3E}">
        <p14:creationId xmlns:p14="http://schemas.microsoft.com/office/powerpoint/2010/main" val="2028803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111111"/>
                </a:solidFill>
                <a:effectLst/>
                <a:latin typeface="Roboto" panose="02000000000000000000" pitchFamily="2" charset="0"/>
              </a:rPr>
              <a:t>Five Ways to Wellbeing are evidence-based actions that people can do in their daily lives, or can be designed into policies and services, that should improve wellbeing: </a:t>
            </a:r>
            <a:r>
              <a:rPr lang="en-GB" b="1" i="0" dirty="0">
                <a:solidFill>
                  <a:srgbClr val="111111"/>
                </a:solidFill>
                <a:effectLst/>
                <a:latin typeface="Roboto" panose="02000000000000000000" pitchFamily="2" charset="0"/>
              </a:rPr>
              <a:t>Connect, Give, Learn, Take notice; Be Active</a:t>
            </a:r>
            <a:r>
              <a:rPr lang="en-GB" b="0" i="0" dirty="0">
                <a:solidFill>
                  <a:srgbClr val="111111"/>
                </a:solidFill>
                <a:effectLst/>
                <a:latin typeface="Roboto" panose="02000000000000000000" pitchFamily="2" charset="0"/>
              </a:rPr>
              <a:t>. They were developed in 2008 based on a Government Office for Science Foresight Report into Mental Capital and wellbeing.</a:t>
            </a:r>
            <a:endParaRPr lang="en-GB" dirty="0"/>
          </a:p>
        </p:txBody>
      </p:sp>
      <p:sp>
        <p:nvSpPr>
          <p:cNvPr id="4" name="Slide Number Placeholder 3"/>
          <p:cNvSpPr>
            <a:spLocks noGrp="1"/>
          </p:cNvSpPr>
          <p:nvPr>
            <p:ph type="sldNum" sz="quarter" idx="5"/>
          </p:nvPr>
        </p:nvSpPr>
        <p:spPr/>
        <p:txBody>
          <a:bodyPr/>
          <a:lstStyle/>
          <a:p>
            <a:fld id="{5B08EA44-E4C0-4CA6-B483-4D6C2E4F8EC9}" type="slidenum">
              <a:rPr lang="en-GB" smtClean="0"/>
              <a:t>2</a:t>
            </a:fld>
            <a:endParaRPr lang="en-GB"/>
          </a:p>
        </p:txBody>
      </p:sp>
    </p:spTree>
    <p:extLst>
      <p:ext uri="{BB962C8B-B14F-4D97-AF65-F5344CB8AC3E}">
        <p14:creationId xmlns:p14="http://schemas.microsoft.com/office/powerpoint/2010/main" val="3033913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e89302da6a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e89302da6a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5622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39365C-9A5D-4DFA-B5F2-240F0223838A}"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9447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e89302da6a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e89302da6a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indent="-171450">
              <a:buClr>
                <a:srgbClr val="000000"/>
              </a:buClr>
              <a:buSzPts val="1100"/>
              <a:buFont typeface="Arial"/>
              <a:buChar char="•"/>
              <a:defRPr/>
            </a:pPr>
            <a:r>
              <a:rPr lang="en-GB" sz="1100" dirty="0">
                <a:latin typeface="Arial"/>
                <a:cs typeface="Arial"/>
              </a:rPr>
              <a:t>Free! </a:t>
            </a:r>
          </a:p>
          <a:p>
            <a:pPr marL="171450" indent="-171450">
              <a:buClr>
                <a:srgbClr val="000000"/>
              </a:buClr>
              <a:buSzPts val="1100"/>
              <a:buFont typeface="Arial"/>
              <a:buChar char="•"/>
              <a:defRPr/>
            </a:pPr>
            <a:r>
              <a:rPr lang="en-GB" sz="1100" dirty="0">
                <a:latin typeface="Arial"/>
                <a:cs typeface="Arial"/>
              </a:rPr>
              <a:t>Available 24/7 365</a:t>
            </a:r>
            <a:endParaRPr lang="en-GB" dirty="0"/>
          </a:p>
          <a:p>
            <a:pPr marL="171450" indent="-171450">
              <a:buClr>
                <a:srgbClr val="000000"/>
              </a:buClr>
              <a:buSzPts val="1100"/>
              <a:buFont typeface="Arial"/>
              <a:buChar char="•"/>
              <a:defRPr/>
            </a:pPr>
            <a:r>
              <a:rPr lang="en-GB" sz="1100" dirty="0">
                <a:latin typeface="Arial"/>
                <a:cs typeface="Arial"/>
              </a:rPr>
              <a:t>Staffed by counsellors </a:t>
            </a:r>
          </a:p>
          <a:p>
            <a:pPr marL="171450" indent="-171450">
              <a:buClr>
                <a:srgbClr val="000000"/>
              </a:buClr>
              <a:buSzPts val="1100"/>
              <a:buFont typeface="Arial"/>
              <a:buChar char="•"/>
              <a:defRPr/>
            </a:pPr>
            <a:r>
              <a:rPr lang="en-GB" sz="1100" dirty="0">
                <a:latin typeface="Arial"/>
                <a:cs typeface="Arial"/>
              </a:rPr>
              <a:t>Personal and work related issues </a:t>
            </a:r>
          </a:p>
          <a:p>
            <a:pPr marL="171450" indent="-171450">
              <a:buClr>
                <a:srgbClr val="000000"/>
              </a:buClr>
              <a:buSzPts val="1100"/>
              <a:buFont typeface="Arial"/>
              <a:buChar char="•"/>
              <a:defRPr/>
            </a:pPr>
            <a:r>
              <a:rPr lang="en-GB" sz="1100" dirty="0">
                <a:latin typeface="Arial"/>
                <a:cs typeface="Arial"/>
              </a:rPr>
              <a:t>In the moment support </a:t>
            </a:r>
          </a:p>
          <a:p>
            <a:pPr marL="171450" indent="-171450">
              <a:buClr>
                <a:srgbClr val="000000"/>
              </a:buClr>
              <a:buSzPts val="1100"/>
              <a:buFont typeface="Arial"/>
              <a:buChar char="•"/>
              <a:defRPr/>
            </a:pPr>
            <a:r>
              <a:rPr lang="en-GB" sz="1100" dirty="0">
                <a:latin typeface="Arial"/>
                <a:cs typeface="Arial"/>
              </a:rPr>
              <a:t>Completely confidential </a:t>
            </a:r>
          </a:p>
          <a:p>
            <a:pPr marL="171450" indent="-171450">
              <a:buClr>
                <a:srgbClr val="000000"/>
              </a:buClr>
              <a:buSzPts val="1100"/>
              <a:buFont typeface="Arial"/>
              <a:buChar char="•"/>
              <a:defRPr/>
            </a:pPr>
            <a:endParaRPr lang="en-GB" sz="1100" dirty="0">
              <a:latin typeface="Arial"/>
              <a:cs typeface="Arial"/>
            </a:endParaRPr>
          </a:p>
        </p:txBody>
      </p:sp>
    </p:spTree>
    <p:extLst>
      <p:ext uri="{BB962C8B-B14F-4D97-AF65-F5344CB8AC3E}">
        <p14:creationId xmlns:p14="http://schemas.microsoft.com/office/powerpoint/2010/main" val="1484418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39365C-9A5D-4DFA-B5F2-240F0223838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79727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7C46644-6B56-D54B-BDAB-794471F1AEC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title"/>
          </p:nvPr>
        </p:nvSpPr>
        <p:spPr>
          <a:xfrm>
            <a:off x="405860" y="320675"/>
            <a:ext cx="10515600" cy="548330"/>
          </a:xfrm>
        </p:spPr>
        <p:txBody>
          <a:bodyPr/>
          <a:lstStyle>
            <a:lvl1pPr>
              <a:defRPr>
                <a:solidFill>
                  <a:schemeClr val="accent5"/>
                </a:solidFill>
              </a:defRPr>
            </a:lvl1pPr>
          </a:lstStyle>
          <a:p>
            <a:r>
              <a:rPr lang="en-US"/>
              <a:t>Click to edit Master title style</a:t>
            </a:r>
          </a:p>
        </p:txBody>
      </p:sp>
      <p:sp>
        <p:nvSpPr>
          <p:cNvPr id="3" name="Content Placeholder 2"/>
          <p:cNvSpPr>
            <a:spLocks noGrp="1"/>
          </p:cNvSpPr>
          <p:nvPr>
            <p:ph sz="half" idx="1"/>
          </p:nvPr>
        </p:nvSpPr>
        <p:spPr>
          <a:xfrm>
            <a:off x="405860" y="1895131"/>
            <a:ext cx="10515600" cy="4597744"/>
          </a:xfrm>
        </p:spPr>
        <p:txBody>
          <a:bodyPr lIns="90000"/>
          <a:lstStyle>
            <a:lvl1pPr>
              <a:spcAft>
                <a:spcPts val="0"/>
              </a:spcAft>
              <a:defRPr sz="6600">
                <a:solidFill>
                  <a:schemeClr val="accent5"/>
                </a:solidFill>
              </a:defRPr>
            </a:lvl1pPr>
            <a:lvl2pPr>
              <a:lnSpc>
                <a:spcPct val="120000"/>
              </a:lnSpc>
              <a:spcBef>
                <a:spcPts val="3000"/>
              </a:spcBef>
              <a:defRPr sz="1600">
                <a:solidFill>
                  <a:schemeClr val="accent5"/>
                </a:solidFill>
                <a:latin typeface="Lexend Deca" pitchFamily="2" charset="77"/>
                <a:cs typeface="Lexend Deca" pitchFamily="2" charset="77"/>
              </a:defRPr>
            </a:lvl2pPr>
            <a:lvl3pPr marL="0" indent="0">
              <a:lnSpc>
                <a:spcPct val="120000"/>
              </a:lnSpc>
              <a:buNone/>
              <a:defRPr sz="1600">
                <a:solidFill>
                  <a:schemeClr val="accent5"/>
                </a:solidFill>
                <a:latin typeface="Lexend Deca" pitchFamily="2" charset="77"/>
                <a:cs typeface="Lexend Deca" pitchFamily="2" charset="77"/>
              </a:defRPr>
            </a:lvl3pPr>
            <a:lvl4pPr marL="0" indent="0">
              <a:lnSpc>
                <a:spcPct val="120000"/>
              </a:lnSpc>
              <a:buNone/>
              <a:defRPr sz="1600">
                <a:solidFill>
                  <a:schemeClr val="accent5"/>
                </a:solidFill>
                <a:latin typeface="Lexend Deca" pitchFamily="2" charset="77"/>
                <a:cs typeface="Lexend Deca" pitchFamily="2" charset="77"/>
              </a:defRPr>
            </a:lvl4pPr>
            <a:lvl5pPr marL="0" indent="0">
              <a:lnSpc>
                <a:spcPct val="120000"/>
              </a:lnSpc>
              <a:buNone/>
              <a:defRPr sz="1600">
                <a:solidFill>
                  <a:schemeClr val="accent5"/>
                </a:solidFill>
                <a:latin typeface="Lexend Deca" pitchFamily="2" charset="77"/>
                <a:cs typeface="Lexend Deca" pitchFamily="2"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solidFill>
                  <a:schemeClr val="accent5"/>
                </a:solidFill>
              </a:defRPr>
            </a:lvl1pPr>
          </a:lstStyle>
          <a:p>
            <a:fld id="{E414BB20-EDEA-484A-AE9D-4D86144BCB00}" type="datetime1">
              <a:rPr lang="en-GB" smtClean="0"/>
              <a:t>26/01/2024</a:t>
            </a:fld>
            <a:endParaRPr lang="en-US"/>
          </a:p>
        </p:txBody>
      </p:sp>
      <p:sp>
        <p:nvSpPr>
          <p:cNvPr id="6" name="Footer Placeholder 5"/>
          <p:cNvSpPr>
            <a:spLocks noGrp="1"/>
          </p:cNvSpPr>
          <p:nvPr>
            <p:ph type="ftr" sz="quarter" idx="11"/>
          </p:nvPr>
        </p:nvSpPr>
        <p:spPr/>
        <p:txBody>
          <a:bodyPr/>
          <a:lstStyle>
            <a:lvl1pPr>
              <a:defRPr>
                <a:solidFill>
                  <a:schemeClr val="accent5"/>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5"/>
                </a:solidFill>
              </a:defRPr>
            </a:lvl1pPr>
          </a:lstStyle>
          <a:p>
            <a:fld id="{2AF7AD24-EDD3-AA47-BC99-D57F280FF352}" type="slidenum">
              <a:rPr lang="en-US" smtClean="0"/>
              <a:pPr/>
              <a:t>‹#›</a:t>
            </a:fld>
            <a:endParaRPr lang="en-US"/>
          </a:p>
        </p:txBody>
      </p:sp>
      <p:pic>
        <p:nvPicPr>
          <p:cNvPr id="11" name="Picture 10">
            <a:extLst>
              <a:ext uri="{FF2B5EF4-FFF2-40B4-BE49-F238E27FC236}">
                <a16:creationId xmlns:a16="http://schemas.microsoft.com/office/drawing/2014/main" id="{11F2FFBB-7420-C14C-899D-BD19B78BA16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0358" y="991207"/>
            <a:ext cx="1642977" cy="413369"/>
          </a:xfrm>
          <a:prstGeom prst="rect">
            <a:avLst/>
          </a:prstGeom>
          <a:ln>
            <a:noFill/>
          </a:ln>
        </p:spPr>
      </p:pic>
    </p:spTree>
    <p:extLst>
      <p:ext uri="{BB962C8B-B14F-4D97-AF65-F5344CB8AC3E}">
        <p14:creationId xmlns:p14="http://schemas.microsoft.com/office/powerpoint/2010/main" val="119787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Layout - Blank" userDrawn="1">
  <p:cSld name="Layout - Blank">
    <p:spTree>
      <p:nvGrpSpPr>
        <p:cNvPr id="1" name="Shape 6"/>
        <p:cNvGrpSpPr/>
        <p:nvPr/>
      </p:nvGrpSpPr>
      <p:grpSpPr>
        <a:xfrm>
          <a:off x="0" y="0"/>
          <a:ext cx="0" cy="0"/>
          <a:chOff x="0" y="0"/>
          <a:chExt cx="0" cy="0"/>
        </a:xfrm>
      </p:grpSpPr>
      <p:sp>
        <p:nvSpPr>
          <p:cNvPr id="2" name="Google Shape;22;p6"/>
          <p:cNvSpPr/>
          <p:nvPr userDrawn="1"/>
        </p:nvSpPr>
        <p:spPr>
          <a:xfrm>
            <a:off x="0" y="0"/>
            <a:ext cx="12192000" cy="6858000"/>
          </a:xfrm>
          <a:prstGeom prst="rect">
            <a:avLst/>
          </a:prstGeom>
          <a:solidFill>
            <a:srgbClr val="0047B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3" name="Google Shape;78;p15"/>
          <p:cNvPicPr preferRelativeResize="0"/>
          <p:nvPr userDrawn="1"/>
        </p:nvPicPr>
        <p:blipFill rotWithShape="1">
          <a:blip r:embed="rId2">
            <a:alphaModFix/>
          </a:blip>
          <a:srcRect l="14418" r="14411"/>
          <a:stretch/>
        </p:blipFill>
        <p:spPr>
          <a:xfrm>
            <a:off x="7398667" y="203200"/>
            <a:ext cx="4590000" cy="6446400"/>
          </a:xfrm>
          <a:prstGeom prst="roundRect">
            <a:avLst>
              <a:gd name="adj" fmla="val 8068"/>
            </a:avLst>
          </a:prstGeom>
          <a:noFill/>
          <a:ln>
            <a:noFill/>
          </a:ln>
        </p:spPr>
      </p:pic>
      <p:sp>
        <p:nvSpPr>
          <p:cNvPr id="4" name="Google Shape;80;p15"/>
          <p:cNvSpPr txBox="1"/>
          <p:nvPr userDrawn="1"/>
        </p:nvSpPr>
        <p:spPr>
          <a:xfrm>
            <a:off x="2438400" y="2686267"/>
            <a:ext cx="2438400" cy="245600"/>
          </a:xfrm>
          <a:prstGeom prst="rect">
            <a:avLst/>
          </a:prstGeom>
          <a:noFill/>
          <a:ln>
            <a:noFill/>
          </a:ln>
        </p:spPr>
        <p:txBody>
          <a:bodyPr spcFirstLastPara="1" wrap="square" lIns="121900" tIns="0" rIns="121900" bIns="0" anchor="t" anchorCtr="0">
            <a:noAutofit/>
          </a:bodyPr>
          <a:lstStyle/>
          <a:p>
            <a:pPr marL="0" lvl="0" indent="0" algn="l" rtl="0">
              <a:spcBef>
                <a:spcPts val="0"/>
              </a:spcBef>
              <a:spcAft>
                <a:spcPts val="0"/>
              </a:spcAft>
              <a:buNone/>
            </a:pPr>
            <a:r>
              <a:rPr lang="en" sz="933">
                <a:solidFill>
                  <a:schemeClr val="lt1"/>
                </a:solidFill>
                <a:latin typeface="Satoshi" panose="020B0604020202020204" charset="0"/>
                <a:ea typeface="Helvetica Neue Light"/>
                <a:cs typeface="Satoshi" panose="020B0604020202020204" charset="0"/>
                <a:sym typeface="Helvetica Neue Light"/>
              </a:rPr>
              <a:t>INSERT NAME</a:t>
            </a:r>
            <a:endParaRPr sz="933">
              <a:solidFill>
                <a:schemeClr val="lt1"/>
              </a:solidFill>
              <a:latin typeface="Satoshi" panose="020B0604020202020204" charset="0"/>
              <a:ea typeface="Helvetica Neue Light"/>
              <a:cs typeface="Satoshi" panose="020B0604020202020204" charset="0"/>
              <a:sym typeface="Helvetica Neue Light"/>
            </a:endParaRPr>
          </a:p>
        </p:txBody>
      </p:sp>
      <p:sp>
        <p:nvSpPr>
          <p:cNvPr id="5" name="Google Shape;82;p15"/>
          <p:cNvSpPr txBox="1"/>
          <p:nvPr userDrawn="1"/>
        </p:nvSpPr>
        <p:spPr>
          <a:xfrm>
            <a:off x="482800" y="2686267"/>
            <a:ext cx="1955600" cy="245600"/>
          </a:xfrm>
          <a:prstGeom prst="rect">
            <a:avLst/>
          </a:prstGeom>
          <a:noFill/>
          <a:ln>
            <a:noFill/>
          </a:ln>
        </p:spPr>
        <p:txBody>
          <a:bodyPr spcFirstLastPara="1" wrap="square" lIns="121900" tIns="0" rIns="121900" bIns="0" anchor="t" anchorCtr="0">
            <a:noAutofit/>
          </a:bodyPr>
          <a:lstStyle/>
          <a:p>
            <a:pPr marL="0" lvl="0" indent="0" algn="l" rtl="0">
              <a:spcBef>
                <a:spcPts val="0"/>
              </a:spcBef>
              <a:spcAft>
                <a:spcPts val="0"/>
              </a:spcAft>
              <a:buNone/>
            </a:pPr>
            <a:r>
              <a:rPr lang="en" sz="933">
                <a:solidFill>
                  <a:schemeClr val="lt1"/>
                </a:solidFill>
                <a:latin typeface="Satoshi" panose="020B0604020202020204" charset="0"/>
                <a:ea typeface="Helvetica Neue Light"/>
                <a:cs typeface="Satoshi" panose="020B0604020202020204" charset="0"/>
                <a:sym typeface="Helvetica Neue Light"/>
              </a:rPr>
              <a:t>DD/MM/YY</a:t>
            </a:r>
            <a:endParaRPr sz="933">
              <a:solidFill>
                <a:schemeClr val="lt1"/>
              </a:solidFill>
              <a:latin typeface="Satoshi" panose="020B0604020202020204" charset="0"/>
              <a:ea typeface="Helvetica Neue Light"/>
              <a:cs typeface="Satoshi" panose="020B0604020202020204" charset="0"/>
              <a:sym typeface="Helvetica Neue Light"/>
            </a:endParaRPr>
          </a:p>
        </p:txBody>
      </p:sp>
      <p:pic>
        <p:nvPicPr>
          <p:cNvPr id="6" name="Google Shape;79;p15"/>
          <p:cNvPicPr preferRelativeResize="0"/>
          <p:nvPr userDrawn="1"/>
        </p:nvPicPr>
        <p:blipFill rotWithShape="1">
          <a:blip r:embed="rId3">
            <a:alphaModFix/>
          </a:blip>
          <a:srcRect/>
          <a:stretch/>
        </p:blipFill>
        <p:spPr>
          <a:xfrm>
            <a:off x="482800" y="528267"/>
            <a:ext cx="926933" cy="282867"/>
          </a:xfrm>
          <a:prstGeom prst="rect">
            <a:avLst/>
          </a:prstGeom>
          <a:noFill/>
          <a:ln>
            <a:noFill/>
          </a:ln>
        </p:spPr>
      </p:pic>
      <p:sp>
        <p:nvSpPr>
          <p:cNvPr id="9" name="Text Placeholder 8"/>
          <p:cNvSpPr>
            <a:spLocks noGrp="1"/>
          </p:cNvSpPr>
          <p:nvPr>
            <p:ph type="body" sz="quarter" idx="10" hasCustomPrompt="1"/>
          </p:nvPr>
        </p:nvSpPr>
        <p:spPr>
          <a:xfrm>
            <a:off x="482600" y="3691467"/>
            <a:ext cx="6643709" cy="2516717"/>
          </a:xfrm>
          <a:prstGeom prst="rect">
            <a:avLst/>
          </a:prstGeom>
        </p:spPr>
        <p:txBody>
          <a:bodyPr/>
          <a:lstStyle>
            <a:lvl1pPr>
              <a:defRPr sz="7466" baseline="0">
                <a:solidFill>
                  <a:schemeClr val="bg1"/>
                </a:solidFill>
                <a:latin typeface="Satoshi" panose="020B0604020202020204" charset="0"/>
                <a:cs typeface="Satoshi" panose="020B0604020202020204" charset="0"/>
              </a:defRPr>
            </a:lvl1pPr>
            <a:lvl2pPr>
              <a:defRPr sz="7466">
                <a:solidFill>
                  <a:schemeClr val="bg1"/>
                </a:solidFill>
                <a:latin typeface="Helvetica Neue" panose="020B0604020202020204" charset="0"/>
              </a:defRPr>
            </a:lvl2pPr>
            <a:lvl3pPr>
              <a:defRPr sz="7466">
                <a:solidFill>
                  <a:schemeClr val="bg1"/>
                </a:solidFill>
                <a:latin typeface="Helvetica Neue" panose="020B0604020202020204" charset="0"/>
              </a:defRPr>
            </a:lvl3pPr>
            <a:lvl4pPr>
              <a:defRPr sz="7466">
                <a:solidFill>
                  <a:schemeClr val="bg1"/>
                </a:solidFill>
                <a:latin typeface="Helvetica Neue" panose="020B0604020202020204" charset="0"/>
              </a:defRPr>
            </a:lvl4pPr>
            <a:lvl5pPr>
              <a:defRPr sz="7466">
                <a:solidFill>
                  <a:schemeClr val="bg1"/>
                </a:solidFill>
                <a:latin typeface="Helvetica Neue" panose="020B0604020202020204" charset="0"/>
              </a:defRPr>
            </a:lvl5pPr>
          </a:lstStyle>
          <a:p>
            <a:pPr lvl="0"/>
            <a:r>
              <a:rPr lang="en-US"/>
              <a:t>Presentation Title</a:t>
            </a:r>
            <a:endParaRPr lang="en-GB"/>
          </a:p>
        </p:txBody>
      </p:sp>
      <p:pic>
        <p:nvPicPr>
          <p:cNvPr id="11" name="Google Shape;133;p22"/>
          <p:cNvPicPr preferRelativeResize="0"/>
          <p:nvPr userDrawn="1"/>
        </p:nvPicPr>
        <p:blipFill>
          <a:blip r:embed="rId4">
            <a:alphaModFix/>
          </a:blip>
          <a:stretch>
            <a:fillRect/>
          </a:stretch>
        </p:blipFill>
        <p:spPr>
          <a:xfrm>
            <a:off x="154204" y="6354726"/>
            <a:ext cx="1902632" cy="356733"/>
          </a:xfrm>
          <a:prstGeom prst="rect">
            <a:avLst/>
          </a:prstGeom>
          <a:noFill/>
          <a:ln>
            <a:noFill/>
          </a:ln>
        </p:spPr>
      </p:pic>
    </p:spTree>
    <p:extLst>
      <p:ext uri="{BB962C8B-B14F-4D97-AF65-F5344CB8AC3E}">
        <p14:creationId xmlns:p14="http://schemas.microsoft.com/office/powerpoint/2010/main" val="3556237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Layout - Calm Blue" userDrawn="1">
  <p:cSld name="Layout - Calm Blue">
    <p:spTree>
      <p:nvGrpSpPr>
        <p:cNvPr id="1" name="Shape 26"/>
        <p:cNvGrpSpPr/>
        <p:nvPr/>
      </p:nvGrpSpPr>
      <p:grpSpPr>
        <a:xfrm>
          <a:off x="0" y="0"/>
          <a:ext cx="0" cy="0"/>
          <a:chOff x="0" y="0"/>
          <a:chExt cx="0" cy="0"/>
        </a:xfrm>
      </p:grpSpPr>
      <p:sp>
        <p:nvSpPr>
          <p:cNvPr id="27" name="Google Shape;27;p7"/>
          <p:cNvSpPr/>
          <p:nvPr/>
        </p:nvSpPr>
        <p:spPr>
          <a:xfrm>
            <a:off x="0" y="0"/>
            <a:ext cx="12192000" cy="6858000"/>
          </a:xfrm>
          <a:prstGeom prst="rect">
            <a:avLst/>
          </a:prstGeom>
          <a:solidFill>
            <a:srgbClr val="DFEFF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28" name="Google Shape;28;p7"/>
          <p:cNvPicPr preferRelativeResize="0"/>
          <p:nvPr/>
        </p:nvPicPr>
        <p:blipFill rotWithShape="1">
          <a:blip r:embed="rId2">
            <a:alphaModFix/>
          </a:blip>
          <a:srcRect/>
          <a:stretch/>
        </p:blipFill>
        <p:spPr>
          <a:xfrm>
            <a:off x="294667" y="6269667"/>
            <a:ext cx="388600" cy="259067"/>
          </a:xfrm>
          <a:prstGeom prst="rect">
            <a:avLst/>
          </a:prstGeom>
          <a:noFill/>
          <a:ln>
            <a:noFill/>
          </a:ln>
        </p:spPr>
      </p:pic>
      <p:sp>
        <p:nvSpPr>
          <p:cNvPr id="29" name="Google Shape;29;p7"/>
          <p:cNvSpPr txBox="1"/>
          <p:nvPr/>
        </p:nvSpPr>
        <p:spPr>
          <a:xfrm>
            <a:off x="609267" y="152923"/>
            <a:ext cx="2438400" cy="440000"/>
          </a:xfrm>
          <a:prstGeom prst="rect">
            <a:avLst/>
          </a:prstGeom>
          <a:noFill/>
          <a:ln>
            <a:noFill/>
          </a:ln>
        </p:spPr>
        <p:txBody>
          <a:bodyPr spcFirstLastPara="1" wrap="square" lIns="121900" tIns="121900" rIns="121900" bIns="121900" anchor="t" anchorCtr="0">
            <a:noAutofit/>
          </a:bodyPr>
          <a:lstStyle/>
          <a:p>
            <a:pPr marL="0" lvl="0" indent="-114297" algn="l" rtl="0">
              <a:spcBef>
                <a:spcPts val="0"/>
              </a:spcBef>
              <a:spcAft>
                <a:spcPts val="0"/>
              </a:spcAft>
              <a:buNone/>
            </a:pPr>
            <a:r>
              <a:rPr lang="en" sz="800">
                <a:solidFill>
                  <a:schemeClr val="dk1"/>
                </a:solidFill>
                <a:latin typeface="Satoshi" panose="020B0604020202020204" charset="0"/>
                <a:ea typeface="Helvetica Neue"/>
                <a:cs typeface="Satoshi" panose="020B0604020202020204" charset="0"/>
                <a:sym typeface="Helvetica Neue"/>
              </a:rPr>
              <a:t>Education Support</a:t>
            </a:r>
            <a:endParaRPr sz="800">
              <a:solidFill>
                <a:schemeClr val="dk1"/>
              </a:solidFill>
              <a:latin typeface="Satoshi" panose="020B0604020202020204" charset="0"/>
              <a:ea typeface="Helvetica Neue"/>
              <a:cs typeface="Satoshi" panose="020B0604020202020204" charset="0"/>
              <a:sym typeface="Helvetica Neue"/>
            </a:endParaRPr>
          </a:p>
        </p:txBody>
      </p:sp>
      <p:sp>
        <p:nvSpPr>
          <p:cNvPr id="6" name="Text Placeholder 2"/>
          <p:cNvSpPr>
            <a:spLocks noGrp="1"/>
          </p:cNvSpPr>
          <p:nvPr>
            <p:ph type="body" sz="quarter" idx="10" hasCustomPrompt="1"/>
          </p:nvPr>
        </p:nvSpPr>
        <p:spPr>
          <a:xfrm>
            <a:off x="609601" y="969434"/>
            <a:ext cx="5854700" cy="1282057"/>
          </a:xfrm>
          <a:prstGeom prst="rect">
            <a:avLst/>
          </a:prstGeom>
        </p:spPr>
        <p:txBody>
          <a:bodyPr/>
          <a:lstStyle>
            <a:lvl1pPr>
              <a:defRPr sz="5333" b="0" baseline="0">
                <a:solidFill>
                  <a:schemeClr val="tx1"/>
                </a:solidFill>
                <a:latin typeface="Satoshi" panose="020B0604020202020204" charset="0"/>
                <a:cs typeface="Satoshi" panose="020B0604020202020204" charset="0"/>
              </a:defRPr>
            </a:lvl1pPr>
            <a:lvl2pPr>
              <a:defRPr sz="5333"/>
            </a:lvl2pPr>
            <a:lvl3pPr>
              <a:defRPr sz="5333"/>
            </a:lvl3pPr>
            <a:lvl4pPr>
              <a:defRPr sz="5333"/>
            </a:lvl4pPr>
            <a:lvl5pPr>
              <a:defRPr sz="5333"/>
            </a:lvl5pPr>
          </a:lstStyle>
          <a:p>
            <a:pPr lvl="0"/>
            <a:r>
              <a:rPr lang="en-US" sz="5600">
                <a:latin typeface="Helvetica Neue" panose="020B0604020202020204" charset="0"/>
              </a:rPr>
              <a:t>Slide Title</a:t>
            </a:r>
            <a:endParaRPr lang="en-GB"/>
          </a:p>
        </p:txBody>
      </p:sp>
      <p:sp>
        <p:nvSpPr>
          <p:cNvPr id="3" name="Text Placeholder 2"/>
          <p:cNvSpPr>
            <a:spLocks noGrp="1"/>
          </p:cNvSpPr>
          <p:nvPr>
            <p:ph type="body" sz="quarter" idx="11"/>
          </p:nvPr>
        </p:nvSpPr>
        <p:spPr>
          <a:xfrm>
            <a:off x="609600" y="2252134"/>
            <a:ext cx="8517467" cy="1208617"/>
          </a:xfrm>
          <a:prstGeom prst="rect">
            <a:avLst/>
          </a:prstGeom>
        </p:spPr>
        <p:txBody>
          <a:bodyPr/>
          <a:lstStyle>
            <a:lvl1pPr>
              <a:defRPr sz="3200">
                <a:latin typeface="Satoshi" panose="020B0604020202020204" charset="0"/>
                <a:cs typeface="Satoshi" panose="020B0604020202020204" charset="0"/>
              </a:defRPr>
            </a:lvl1pPr>
            <a:lvl2pPr>
              <a:defRPr sz="4267">
                <a:latin typeface="Helvetica Neue" panose="020B0604020202020204" charset="0"/>
                <a:cs typeface="Helvetica Neue" panose="020B0604020202020204" charset="0"/>
              </a:defRPr>
            </a:lvl2pPr>
            <a:lvl3pPr>
              <a:defRPr sz="4267">
                <a:latin typeface="Helvetica Neue" panose="020B0604020202020204" charset="0"/>
                <a:cs typeface="Helvetica Neue" panose="020B0604020202020204" charset="0"/>
              </a:defRPr>
            </a:lvl3pPr>
            <a:lvl4pPr>
              <a:defRPr sz="4267">
                <a:latin typeface="Helvetica Neue" panose="020B0604020202020204" charset="0"/>
                <a:cs typeface="Helvetica Neue" panose="020B0604020202020204" charset="0"/>
              </a:defRPr>
            </a:lvl4pPr>
            <a:lvl5pPr>
              <a:defRPr sz="4267">
                <a:latin typeface="Helvetica Neue" panose="020B0604020202020204" charset="0"/>
                <a:cs typeface="Helvetica Neue" panose="020B0604020202020204" charset="0"/>
              </a:defRPr>
            </a:lvl5pPr>
          </a:lstStyle>
          <a:p>
            <a:pPr lvl="0"/>
            <a:endParaRPr lang="en-GB"/>
          </a:p>
        </p:txBody>
      </p:sp>
    </p:spTree>
    <p:extLst>
      <p:ext uri="{BB962C8B-B14F-4D97-AF65-F5344CB8AC3E}">
        <p14:creationId xmlns:p14="http://schemas.microsoft.com/office/powerpoint/2010/main" val="2637574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ayout - Calm Red" userDrawn="1">
  <p:cSld name="Layout - Calm Red">
    <p:spTree>
      <p:nvGrpSpPr>
        <p:cNvPr id="1" name="Shape 36"/>
        <p:cNvGrpSpPr/>
        <p:nvPr/>
      </p:nvGrpSpPr>
      <p:grpSpPr>
        <a:xfrm>
          <a:off x="0" y="0"/>
          <a:ext cx="0" cy="0"/>
          <a:chOff x="0" y="0"/>
          <a:chExt cx="0" cy="0"/>
        </a:xfrm>
      </p:grpSpPr>
      <p:sp>
        <p:nvSpPr>
          <p:cNvPr id="37" name="Google Shape;37;p9"/>
          <p:cNvSpPr/>
          <p:nvPr/>
        </p:nvSpPr>
        <p:spPr>
          <a:xfrm>
            <a:off x="0" y="0"/>
            <a:ext cx="12192000" cy="6858000"/>
          </a:xfrm>
          <a:prstGeom prst="rect">
            <a:avLst/>
          </a:prstGeom>
          <a:solidFill>
            <a:srgbClr val="FFEBE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38" name="Google Shape;38;p9"/>
          <p:cNvPicPr preferRelativeResize="0"/>
          <p:nvPr/>
        </p:nvPicPr>
        <p:blipFill rotWithShape="1">
          <a:blip r:embed="rId2">
            <a:alphaModFix/>
          </a:blip>
          <a:srcRect/>
          <a:stretch/>
        </p:blipFill>
        <p:spPr>
          <a:xfrm>
            <a:off x="294667" y="6269667"/>
            <a:ext cx="388600" cy="259067"/>
          </a:xfrm>
          <a:prstGeom prst="rect">
            <a:avLst/>
          </a:prstGeom>
          <a:noFill/>
          <a:ln>
            <a:noFill/>
          </a:ln>
        </p:spPr>
      </p:pic>
      <p:sp>
        <p:nvSpPr>
          <p:cNvPr id="39" name="Google Shape;39;p9"/>
          <p:cNvSpPr txBox="1"/>
          <p:nvPr/>
        </p:nvSpPr>
        <p:spPr>
          <a:xfrm>
            <a:off x="609267" y="152923"/>
            <a:ext cx="2438400" cy="440000"/>
          </a:xfrm>
          <a:prstGeom prst="rect">
            <a:avLst/>
          </a:prstGeom>
          <a:noFill/>
          <a:ln>
            <a:noFill/>
          </a:ln>
        </p:spPr>
        <p:txBody>
          <a:bodyPr spcFirstLastPara="1" wrap="square" lIns="121900" tIns="121900" rIns="121900" bIns="121900" anchor="t" anchorCtr="0">
            <a:noAutofit/>
          </a:bodyPr>
          <a:lstStyle/>
          <a:p>
            <a:pPr marL="0" lvl="0" indent="-114297" algn="l" rtl="0">
              <a:spcBef>
                <a:spcPts val="0"/>
              </a:spcBef>
              <a:spcAft>
                <a:spcPts val="0"/>
              </a:spcAft>
              <a:buNone/>
            </a:pPr>
            <a:r>
              <a:rPr lang="en" sz="800">
                <a:solidFill>
                  <a:schemeClr val="dk1"/>
                </a:solidFill>
                <a:latin typeface="Satoshi" panose="020B0604020202020204" charset="0"/>
                <a:ea typeface="Helvetica Neue"/>
                <a:cs typeface="Satoshi" panose="020B0604020202020204" charset="0"/>
                <a:sym typeface="Helvetica Neue"/>
              </a:rPr>
              <a:t>Education Support</a:t>
            </a:r>
            <a:endParaRPr sz="800">
              <a:solidFill>
                <a:schemeClr val="dk1"/>
              </a:solidFill>
              <a:latin typeface="Satoshi" panose="020B0604020202020204" charset="0"/>
              <a:ea typeface="Helvetica Neue"/>
              <a:cs typeface="Satoshi" panose="020B0604020202020204" charset="0"/>
              <a:sym typeface="Helvetica Neue"/>
            </a:endParaRPr>
          </a:p>
        </p:txBody>
      </p:sp>
      <p:sp>
        <p:nvSpPr>
          <p:cNvPr id="40" name="Google Shape;40;p9"/>
          <p:cNvSpPr txBox="1"/>
          <p:nvPr/>
        </p:nvSpPr>
        <p:spPr>
          <a:xfrm>
            <a:off x="4266867" y="152923"/>
            <a:ext cx="2438400" cy="440000"/>
          </a:xfrm>
          <a:prstGeom prst="rect">
            <a:avLst/>
          </a:prstGeom>
          <a:noFill/>
          <a:ln>
            <a:noFill/>
          </a:ln>
        </p:spPr>
        <p:txBody>
          <a:bodyPr spcFirstLastPara="1" wrap="square" lIns="121900" tIns="121900" rIns="121900" bIns="121900" anchor="t" anchorCtr="0">
            <a:noAutofit/>
          </a:bodyPr>
          <a:lstStyle/>
          <a:p>
            <a:pPr marL="0" lvl="0" indent="-114297" algn="l" rtl="0">
              <a:spcBef>
                <a:spcPts val="0"/>
              </a:spcBef>
              <a:spcAft>
                <a:spcPts val="0"/>
              </a:spcAft>
              <a:buNone/>
            </a:pPr>
            <a:r>
              <a:rPr lang="en" sz="800">
                <a:solidFill>
                  <a:schemeClr val="dk1"/>
                </a:solidFill>
                <a:latin typeface="Satoshi" panose="020B0604020202020204" charset="0"/>
                <a:ea typeface="Helvetica Neue"/>
                <a:cs typeface="Satoshi" panose="020B0604020202020204" charset="0"/>
                <a:sym typeface="Helvetica Neue"/>
              </a:rPr>
              <a:t>Slide title runs here</a:t>
            </a:r>
            <a:endParaRPr sz="800">
              <a:solidFill>
                <a:schemeClr val="dk1"/>
              </a:solidFill>
              <a:latin typeface="Satoshi" panose="020B0604020202020204" charset="0"/>
              <a:ea typeface="Helvetica Neue"/>
              <a:cs typeface="Satoshi" panose="020B0604020202020204" charset="0"/>
              <a:sym typeface="Helvetica Neue"/>
            </a:endParaRPr>
          </a:p>
        </p:txBody>
      </p:sp>
      <p:sp>
        <p:nvSpPr>
          <p:cNvPr id="6" name="Text Placeholder 2"/>
          <p:cNvSpPr>
            <a:spLocks noGrp="1"/>
          </p:cNvSpPr>
          <p:nvPr>
            <p:ph type="body" sz="quarter" idx="10" hasCustomPrompt="1"/>
          </p:nvPr>
        </p:nvSpPr>
        <p:spPr>
          <a:xfrm>
            <a:off x="609601" y="969434"/>
            <a:ext cx="5854700" cy="1282057"/>
          </a:xfrm>
          <a:prstGeom prst="rect">
            <a:avLst/>
          </a:prstGeom>
        </p:spPr>
        <p:txBody>
          <a:bodyPr/>
          <a:lstStyle>
            <a:lvl1pPr>
              <a:defRPr sz="5600" b="0" baseline="0">
                <a:solidFill>
                  <a:schemeClr val="tx1"/>
                </a:solidFill>
                <a:latin typeface="Satoshi" panose="020B0604020202020204" charset="0"/>
                <a:cs typeface="Satoshi" panose="020B0604020202020204" charset="0"/>
              </a:defRPr>
            </a:lvl1pPr>
            <a:lvl2pPr>
              <a:defRPr sz="5333"/>
            </a:lvl2pPr>
            <a:lvl3pPr>
              <a:defRPr sz="5333"/>
            </a:lvl3pPr>
            <a:lvl4pPr>
              <a:defRPr sz="5333"/>
            </a:lvl4pPr>
            <a:lvl5pPr>
              <a:defRPr sz="5333"/>
            </a:lvl5pPr>
          </a:lstStyle>
          <a:p>
            <a:pPr lvl="0"/>
            <a:r>
              <a:rPr lang="en-US" sz="5600">
                <a:latin typeface="Helvetica Neue" panose="020B0604020202020204" charset="0"/>
              </a:rPr>
              <a:t>Slide Title</a:t>
            </a:r>
            <a:endParaRPr lang="en-GB"/>
          </a:p>
        </p:txBody>
      </p:sp>
      <p:sp>
        <p:nvSpPr>
          <p:cNvPr id="3" name="Text Placeholder 2"/>
          <p:cNvSpPr>
            <a:spLocks noGrp="1"/>
          </p:cNvSpPr>
          <p:nvPr>
            <p:ph type="body" sz="quarter" idx="11"/>
          </p:nvPr>
        </p:nvSpPr>
        <p:spPr>
          <a:xfrm>
            <a:off x="609601" y="2252134"/>
            <a:ext cx="8422217" cy="1191684"/>
          </a:xfrm>
          <a:prstGeom prst="rect">
            <a:avLst/>
          </a:prstGeom>
        </p:spPr>
        <p:txBody>
          <a:bodyPr/>
          <a:lstStyle>
            <a:lvl1pPr>
              <a:defRPr sz="3200">
                <a:latin typeface="Satoshi" panose="020B0604020202020204" charset="0"/>
                <a:cs typeface="Satoshi" panose="020B0604020202020204" charset="0"/>
              </a:defRPr>
            </a:lvl1pPr>
            <a:lvl2pPr>
              <a:defRPr sz="4267">
                <a:latin typeface="Helvetica Neue" panose="020B0604020202020204" charset="0"/>
                <a:cs typeface="Helvetica Neue" panose="020B0604020202020204" charset="0"/>
              </a:defRPr>
            </a:lvl2pPr>
            <a:lvl3pPr>
              <a:defRPr sz="4267">
                <a:latin typeface="Helvetica Neue" panose="020B0604020202020204" charset="0"/>
                <a:cs typeface="Helvetica Neue" panose="020B0604020202020204" charset="0"/>
              </a:defRPr>
            </a:lvl3pPr>
            <a:lvl4pPr>
              <a:defRPr sz="4267">
                <a:latin typeface="Helvetica Neue" panose="020B0604020202020204" charset="0"/>
                <a:cs typeface="Helvetica Neue" panose="020B0604020202020204" charset="0"/>
              </a:defRPr>
            </a:lvl4pPr>
            <a:lvl5pPr>
              <a:defRPr sz="4267">
                <a:latin typeface="Helvetica Neue" panose="020B0604020202020204" charset="0"/>
                <a:cs typeface="Helvetica Neue" panose="020B0604020202020204" charset="0"/>
              </a:defRPr>
            </a:lvl5pPr>
          </a:lstStyle>
          <a:p>
            <a:pPr lvl="0"/>
            <a:endParaRPr lang="en-GB"/>
          </a:p>
        </p:txBody>
      </p:sp>
    </p:spTree>
    <p:extLst>
      <p:ext uri="{BB962C8B-B14F-4D97-AF65-F5344CB8AC3E}">
        <p14:creationId xmlns:p14="http://schemas.microsoft.com/office/powerpoint/2010/main" val="4242547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Layout - Blank" preserve="1" userDrawn="1">
  <p:cSld name="Layout - Blank">
    <p:spTree>
      <p:nvGrpSpPr>
        <p:cNvPr id="1" name="Shape 6"/>
        <p:cNvGrpSpPr/>
        <p:nvPr/>
      </p:nvGrpSpPr>
      <p:grpSpPr>
        <a:xfrm>
          <a:off x="0" y="0"/>
          <a:ext cx="0" cy="0"/>
          <a:chOff x="0" y="0"/>
          <a:chExt cx="0" cy="0"/>
        </a:xfrm>
      </p:grpSpPr>
      <p:sp>
        <p:nvSpPr>
          <p:cNvPr id="3" name="Google Shape;39;p9">
            <a:extLst>
              <a:ext uri="{FF2B5EF4-FFF2-40B4-BE49-F238E27FC236}">
                <a16:creationId xmlns:a16="http://schemas.microsoft.com/office/drawing/2014/main" id="{97F2A7BD-255C-2D49-A020-9B41B263C672}"/>
              </a:ext>
            </a:extLst>
          </p:cNvPr>
          <p:cNvSpPr txBox="1"/>
          <p:nvPr userDrawn="1"/>
        </p:nvSpPr>
        <p:spPr>
          <a:xfrm>
            <a:off x="488156" y="152923"/>
            <a:ext cx="2438400" cy="440000"/>
          </a:xfrm>
          <a:prstGeom prst="rect">
            <a:avLst/>
          </a:prstGeom>
          <a:noFill/>
          <a:ln>
            <a:noFill/>
          </a:ln>
        </p:spPr>
        <p:txBody>
          <a:bodyPr spcFirstLastPara="1" wrap="square" lIns="121900" tIns="121900" rIns="121900" bIns="121900" anchor="t" anchorCtr="0">
            <a:noAutofit/>
          </a:bodyPr>
          <a:lstStyle/>
          <a:p>
            <a:pPr marL="0" lvl="0" indent="-114297" algn="l" rtl="0">
              <a:spcBef>
                <a:spcPts val="0"/>
              </a:spcBef>
              <a:spcAft>
                <a:spcPts val="0"/>
              </a:spcAft>
              <a:buNone/>
            </a:pPr>
            <a:r>
              <a:rPr lang="en" sz="800">
                <a:solidFill>
                  <a:schemeClr val="dk1"/>
                </a:solidFill>
                <a:latin typeface="Helvetica Neue"/>
                <a:ea typeface="Helvetica Neue"/>
                <a:cs typeface="Helvetica Neue"/>
                <a:sym typeface="Helvetica Neue"/>
              </a:rPr>
              <a:t>Education Support</a:t>
            </a:r>
            <a:endParaRPr sz="800">
              <a:solidFill>
                <a:schemeClr val="dk1"/>
              </a:solidFill>
              <a:latin typeface="Helvetica Neue"/>
              <a:ea typeface="Helvetica Neue"/>
              <a:cs typeface="Helvetica Neue"/>
              <a:sym typeface="Helvetica Neue"/>
            </a:endParaRPr>
          </a:p>
        </p:txBody>
      </p:sp>
      <p:pic>
        <p:nvPicPr>
          <p:cNvPr id="4" name="Google Shape;58;p13">
            <a:extLst>
              <a:ext uri="{FF2B5EF4-FFF2-40B4-BE49-F238E27FC236}">
                <a16:creationId xmlns:a16="http://schemas.microsoft.com/office/drawing/2014/main" id="{4878DE5D-5A40-EB4B-9C73-5CE46E466AFF}"/>
              </a:ext>
            </a:extLst>
          </p:cNvPr>
          <p:cNvPicPr preferRelativeResize="0"/>
          <p:nvPr userDrawn="1"/>
        </p:nvPicPr>
        <p:blipFill>
          <a:blip r:embed="rId2">
            <a:extLst>
              <a:ext uri="{96DAC541-7B7A-43D3-8B79-37D633B846F1}">
                <asvg:svgBlip xmlns:asvg="http://schemas.microsoft.com/office/drawing/2016/SVG/main" r:embed="rId3"/>
              </a:ext>
            </a:extLst>
          </a:blip>
          <a:srcRect/>
          <a:stretch/>
        </p:blipFill>
        <p:spPr>
          <a:xfrm>
            <a:off x="295284" y="6269667"/>
            <a:ext cx="387365" cy="259067"/>
          </a:xfrm>
          <a:prstGeom prst="rect">
            <a:avLst/>
          </a:prstGeom>
          <a:noFill/>
          <a:ln>
            <a:noFill/>
          </a:ln>
        </p:spPr>
      </p:pic>
    </p:spTree>
    <p:extLst>
      <p:ext uri="{BB962C8B-B14F-4D97-AF65-F5344CB8AC3E}">
        <p14:creationId xmlns:p14="http://schemas.microsoft.com/office/powerpoint/2010/main" val="4089700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Layout - Bold Blue">
  <p:cSld name="Layout - Bold Blue">
    <p:spTree>
      <p:nvGrpSpPr>
        <p:cNvPr id="1" name="Shape 21"/>
        <p:cNvGrpSpPr/>
        <p:nvPr/>
      </p:nvGrpSpPr>
      <p:grpSpPr>
        <a:xfrm>
          <a:off x="0" y="0"/>
          <a:ext cx="0" cy="0"/>
          <a:chOff x="0" y="0"/>
          <a:chExt cx="0" cy="0"/>
        </a:xfrm>
      </p:grpSpPr>
      <p:sp>
        <p:nvSpPr>
          <p:cNvPr id="22" name="Google Shape;22;p6"/>
          <p:cNvSpPr/>
          <p:nvPr/>
        </p:nvSpPr>
        <p:spPr>
          <a:xfrm>
            <a:off x="0" y="0"/>
            <a:ext cx="12192000" cy="6858000"/>
          </a:xfrm>
          <a:prstGeom prst="rect">
            <a:avLst/>
          </a:prstGeom>
          <a:solidFill>
            <a:srgbClr val="0047B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pic>
        <p:nvPicPr>
          <p:cNvPr id="23" name="Google Shape;23;p6"/>
          <p:cNvPicPr preferRelativeResize="0"/>
          <p:nvPr/>
        </p:nvPicPr>
        <p:blipFill rotWithShape="1">
          <a:blip r:embed="rId2">
            <a:alphaModFix/>
          </a:blip>
          <a:srcRect/>
          <a:stretch/>
        </p:blipFill>
        <p:spPr>
          <a:xfrm>
            <a:off x="294667" y="6269667"/>
            <a:ext cx="388600" cy="259067"/>
          </a:xfrm>
          <a:prstGeom prst="rect">
            <a:avLst/>
          </a:prstGeom>
          <a:noFill/>
          <a:ln>
            <a:noFill/>
          </a:ln>
        </p:spPr>
      </p:pic>
      <p:sp>
        <p:nvSpPr>
          <p:cNvPr id="7" name="Google Shape;39;p9">
            <a:extLst>
              <a:ext uri="{FF2B5EF4-FFF2-40B4-BE49-F238E27FC236}">
                <a16:creationId xmlns:a16="http://schemas.microsoft.com/office/drawing/2014/main" id="{CA3CD8BF-54BE-5A4C-A5BC-7DA5D984C178}"/>
              </a:ext>
            </a:extLst>
          </p:cNvPr>
          <p:cNvSpPr txBox="1"/>
          <p:nvPr userDrawn="1"/>
        </p:nvSpPr>
        <p:spPr>
          <a:xfrm>
            <a:off x="488156" y="152923"/>
            <a:ext cx="2438400" cy="440000"/>
          </a:xfrm>
          <a:prstGeom prst="rect">
            <a:avLst/>
          </a:prstGeom>
          <a:noFill/>
          <a:ln>
            <a:noFill/>
          </a:ln>
        </p:spPr>
        <p:txBody>
          <a:bodyPr spcFirstLastPara="1" wrap="square" lIns="121900" tIns="121900" rIns="121900" bIns="121900" anchor="t" anchorCtr="0">
            <a:noAutofit/>
          </a:bodyPr>
          <a:lstStyle/>
          <a:p>
            <a:pPr marL="0" lvl="0" indent="-114297" algn="l" rtl="0">
              <a:spcBef>
                <a:spcPts val="0"/>
              </a:spcBef>
              <a:spcAft>
                <a:spcPts val="0"/>
              </a:spcAft>
              <a:buNone/>
            </a:pPr>
            <a:r>
              <a:rPr lang="en" sz="800">
                <a:solidFill>
                  <a:schemeClr val="bg1"/>
                </a:solidFill>
                <a:latin typeface="Helvetica Neue"/>
                <a:ea typeface="Helvetica Neue"/>
                <a:cs typeface="Helvetica Neue"/>
                <a:sym typeface="Helvetica Neue"/>
              </a:rPr>
              <a:t>Education Support</a:t>
            </a:r>
            <a:endParaRPr sz="800">
              <a:solidFill>
                <a:schemeClr val="bg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4940913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Layout - Calm Red">
  <p:cSld name="Layout - Calm Red">
    <p:spTree>
      <p:nvGrpSpPr>
        <p:cNvPr id="1" name="Shape 36"/>
        <p:cNvGrpSpPr/>
        <p:nvPr/>
      </p:nvGrpSpPr>
      <p:grpSpPr>
        <a:xfrm>
          <a:off x="0" y="0"/>
          <a:ext cx="0" cy="0"/>
          <a:chOff x="0" y="0"/>
          <a:chExt cx="0" cy="0"/>
        </a:xfrm>
      </p:grpSpPr>
      <p:sp>
        <p:nvSpPr>
          <p:cNvPr id="37" name="Google Shape;37;p9"/>
          <p:cNvSpPr/>
          <p:nvPr/>
        </p:nvSpPr>
        <p:spPr>
          <a:xfrm>
            <a:off x="0" y="0"/>
            <a:ext cx="12192000" cy="6858000"/>
          </a:xfrm>
          <a:prstGeom prst="rect">
            <a:avLst/>
          </a:prstGeom>
          <a:solidFill>
            <a:srgbClr val="FFEBE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pic>
        <p:nvPicPr>
          <p:cNvPr id="38" name="Google Shape;38;p9"/>
          <p:cNvPicPr preferRelativeResize="0"/>
          <p:nvPr/>
        </p:nvPicPr>
        <p:blipFill rotWithShape="1">
          <a:blip r:embed="rId2">
            <a:alphaModFix/>
          </a:blip>
          <a:srcRect/>
          <a:stretch/>
        </p:blipFill>
        <p:spPr>
          <a:xfrm>
            <a:off x="294667" y="6269667"/>
            <a:ext cx="388600" cy="259067"/>
          </a:xfrm>
          <a:prstGeom prst="rect">
            <a:avLst/>
          </a:prstGeom>
          <a:noFill/>
          <a:ln>
            <a:noFill/>
          </a:ln>
        </p:spPr>
      </p:pic>
      <p:sp>
        <p:nvSpPr>
          <p:cNvPr id="6" name="Google Shape;39;p9">
            <a:extLst>
              <a:ext uri="{FF2B5EF4-FFF2-40B4-BE49-F238E27FC236}">
                <a16:creationId xmlns:a16="http://schemas.microsoft.com/office/drawing/2014/main" id="{5773F1BF-A522-DF43-9DAB-FAFC8C414E51}"/>
              </a:ext>
            </a:extLst>
          </p:cNvPr>
          <p:cNvSpPr txBox="1"/>
          <p:nvPr userDrawn="1"/>
        </p:nvSpPr>
        <p:spPr>
          <a:xfrm>
            <a:off x="488156" y="152923"/>
            <a:ext cx="2438400" cy="440000"/>
          </a:xfrm>
          <a:prstGeom prst="rect">
            <a:avLst/>
          </a:prstGeom>
          <a:noFill/>
          <a:ln>
            <a:noFill/>
          </a:ln>
        </p:spPr>
        <p:txBody>
          <a:bodyPr spcFirstLastPara="1" wrap="square" lIns="121900" tIns="121900" rIns="121900" bIns="121900" anchor="t" anchorCtr="0">
            <a:noAutofit/>
          </a:bodyPr>
          <a:lstStyle/>
          <a:p>
            <a:pPr marL="0" lvl="0" indent="-114297" algn="l" rtl="0">
              <a:spcBef>
                <a:spcPts val="0"/>
              </a:spcBef>
              <a:spcAft>
                <a:spcPts val="0"/>
              </a:spcAft>
              <a:buNone/>
            </a:pPr>
            <a:r>
              <a:rPr lang="en" sz="800">
                <a:solidFill>
                  <a:schemeClr val="dk1"/>
                </a:solidFill>
                <a:latin typeface="Helvetica Neue"/>
                <a:ea typeface="Helvetica Neue"/>
                <a:cs typeface="Helvetica Neue"/>
                <a:sym typeface="Helvetica Neue"/>
              </a:rPr>
              <a:t>Education Support</a:t>
            </a:r>
            <a:endParaRPr sz="800">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24772213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Layout - Bold Yellow">
  <p:cSld name="Layout - Bold Yellow">
    <p:spTree>
      <p:nvGrpSpPr>
        <p:cNvPr id="1" name="Shape 51"/>
        <p:cNvGrpSpPr/>
        <p:nvPr/>
      </p:nvGrpSpPr>
      <p:grpSpPr>
        <a:xfrm>
          <a:off x="0" y="0"/>
          <a:ext cx="0" cy="0"/>
          <a:chOff x="0" y="0"/>
          <a:chExt cx="0" cy="0"/>
        </a:xfrm>
      </p:grpSpPr>
      <p:sp>
        <p:nvSpPr>
          <p:cNvPr id="52" name="Google Shape;52;p12"/>
          <p:cNvSpPr/>
          <p:nvPr/>
        </p:nvSpPr>
        <p:spPr>
          <a:xfrm>
            <a:off x="0" y="0"/>
            <a:ext cx="12192000" cy="6858000"/>
          </a:xfrm>
          <a:prstGeom prst="rect">
            <a:avLst/>
          </a:prstGeom>
          <a:solidFill>
            <a:srgbClr val="FBE77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pic>
        <p:nvPicPr>
          <p:cNvPr id="53" name="Google Shape;53;p12"/>
          <p:cNvPicPr preferRelativeResize="0"/>
          <p:nvPr/>
        </p:nvPicPr>
        <p:blipFill rotWithShape="1">
          <a:blip r:embed="rId2">
            <a:alphaModFix/>
          </a:blip>
          <a:srcRect/>
          <a:stretch/>
        </p:blipFill>
        <p:spPr>
          <a:xfrm>
            <a:off x="294667" y="6269667"/>
            <a:ext cx="388600" cy="259067"/>
          </a:xfrm>
          <a:prstGeom prst="rect">
            <a:avLst/>
          </a:prstGeom>
          <a:noFill/>
          <a:ln>
            <a:noFill/>
          </a:ln>
        </p:spPr>
      </p:pic>
      <p:sp>
        <p:nvSpPr>
          <p:cNvPr id="6" name="Google Shape;39;p9">
            <a:extLst>
              <a:ext uri="{FF2B5EF4-FFF2-40B4-BE49-F238E27FC236}">
                <a16:creationId xmlns:a16="http://schemas.microsoft.com/office/drawing/2014/main" id="{739BEA5D-E95A-9D4F-AC6F-701D6EF23FD7}"/>
              </a:ext>
            </a:extLst>
          </p:cNvPr>
          <p:cNvSpPr txBox="1"/>
          <p:nvPr userDrawn="1"/>
        </p:nvSpPr>
        <p:spPr>
          <a:xfrm>
            <a:off x="488156" y="152923"/>
            <a:ext cx="2438400" cy="440000"/>
          </a:xfrm>
          <a:prstGeom prst="rect">
            <a:avLst/>
          </a:prstGeom>
          <a:noFill/>
          <a:ln>
            <a:noFill/>
          </a:ln>
        </p:spPr>
        <p:txBody>
          <a:bodyPr spcFirstLastPara="1" wrap="square" lIns="121900" tIns="121900" rIns="121900" bIns="121900" anchor="t" anchorCtr="0">
            <a:noAutofit/>
          </a:bodyPr>
          <a:lstStyle/>
          <a:p>
            <a:pPr marL="0" lvl="0" indent="-114297" algn="l" rtl="0">
              <a:spcBef>
                <a:spcPts val="0"/>
              </a:spcBef>
              <a:spcAft>
                <a:spcPts val="0"/>
              </a:spcAft>
              <a:buNone/>
            </a:pPr>
            <a:r>
              <a:rPr lang="en" sz="800">
                <a:solidFill>
                  <a:schemeClr val="dk1"/>
                </a:solidFill>
                <a:latin typeface="Helvetica Neue"/>
                <a:ea typeface="Helvetica Neue"/>
                <a:cs typeface="Helvetica Neue"/>
                <a:sym typeface="Helvetica Neue"/>
              </a:rPr>
              <a:t>Education Support</a:t>
            </a:r>
            <a:endParaRPr sz="800">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29173278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Layout - Calm Yellow" preserve="1">
  <p:cSld name="Layout - Calm Yellow">
    <p:spTree>
      <p:nvGrpSpPr>
        <p:cNvPr id="1" name="Shape 56"/>
        <p:cNvGrpSpPr/>
        <p:nvPr/>
      </p:nvGrpSpPr>
      <p:grpSpPr>
        <a:xfrm>
          <a:off x="0" y="0"/>
          <a:ext cx="0" cy="0"/>
          <a:chOff x="0" y="0"/>
          <a:chExt cx="0" cy="0"/>
        </a:xfrm>
      </p:grpSpPr>
      <p:sp>
        <p:nvSpPr>
          <p:cNvPr id="57" name="Google Shape;57;p13"/>
          <p:cNvSpPr/>
          <p:nvPr/>
        </p:nvSpPr>
        <p:spPr>
          <a:xfrm>
            <a:off x="0" y="0"/>
            <a:ext cx="12192000" cy="6858000"/>
          </a:xfrm>
          <a:prstGeom prst="rect">
            <a:avLst/>
          </a:prstGeom>
          <a:solidFill>
            <a:srgbClr val="E6F6E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pic>
        <p:nvPicPr>
          <p:cNvPr id="58" name="Google Shape;58;p13"/>
          <p:cNvPicPr preferRelativeResize="0"/>
          <p:nvPr/>
        </p:nvPicPr>
        <p:blipFill>
          <a:blip r:embed="rId2">
            <a:extLst>
              <a:ext uri="{96DAC541-7B7A-43D3-8B79-37D633B846F1}">
                <asvg:svgBlip xmlns:asvg="http://schemas.microsoft.com/office/drawing/2016/SVG/main" r:embed="rId3"/>
              </a:ext>
            </a:extLst>
          </a:blip>
          <a:srcRect/>
          <a:stretch/>
        </p:blipFill>
        <p:spPr>
          <a:xfrm>
            <a:off x="295284" y="6269667"/>
            <a:ext cx="387365" cy="259067"/>
          </a:xfrm>
          <a:prstGeom prst="rect">
            <a:avLst/>
          </a:prstGeom>
          <a:noFill/>
          <a:ln>
            <a:noFill/>
          </a:ln>
        </p:spPr>
      </p:pic>
    </p:spTree>
    <p:extLst>
      <p:ext uri="{BB962C8B-B14F-4D97-AF65-F5344CB8AC3E}">
        <p14:creationId xmlns:p14="http://schemas.microsoft.com/office/powerpoint/2010/main" val="28981880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Layout - Calm Yellow" preserve="1">
  <p:cSld name="1_Layout - Calm Yellow">
    <p:spTree>
      <p:nvGrpSpPr>
        <p:cNvPr id="1" name="Shape 56"/>
        <p:cNvGrpSpPr/>
        <p:nvPr/>
      </p:nvGrpSpPr>
      <p:grpSpPr>
        <a:xfrm>
          <a:off x="0" y="0"/>
          <a:ext cx="0" cy="0"/>
          <a:chOff x="0" y="0"/>
          <a:chExt cx="0" cy="0"/>
        </a:xfrm>
      </p:grpSpPr>
      <p:sp>
        <p:nvSpPr>
          <p:cNvPr id="57" name="Google Shape;57;p13"/>
          <p:cNvSpPr/>
          <p:nvPr/>
        </p:nvSpPr>
        <p:spPr>
          <a:xfrm>
            <a:off x="0" y="0"/>
            <a:ext cx="12192000" cy="6858000"/>
          </a:xfrm>
          <a:prstGeom prst="rect">
            <a:avLst/>
          </a:prstGeom>
          <a:solidFill>
            <a:srgbClr val="DFEFF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pic>
        <p:nvPicPr>
          <p:cNvPr id="58" name="Google Shape;58;p13"/>
          <p:cNvPicPr preferRelativeResize="0"/>
          <p:nvPr/>
        </p:nvPicPr>
        <p:blipFill>
          <a:blip r:embed="rId2">
            <a:extLst>
              <a:ext uri="{96DAC541-7B7A-43D3-8B79-37D633B846F1}">
                <asvg:svgBlip xmlns:asvg="http://schemas.microsoft.com/office/drawing/2016/SVG/main" r:embed="rId3"/>
              </a:ext>
            </a:extLst>
          </a:blip>
          <a:srcRect/>
          <a:stretch/>
        </p:blipFill>
        <p:spPr>
          <a:xfrm>
            <a:off x="295284" y="6269667"/>
            <a:ext cx="387365" cy="259067"/>
          </a:xfrm>
          <a:prstGeom prst="rect">
            <a:avLst/>
          </a:prstGeom>
          <a:noFill/>
          <a:ln>
            <a:noFill/>
          </a:ln>
        </p:spPr>
      </p:pic>
      <p:sp>
        <p:nvSpPr>
          <p:cNvPr id="6" name="Google Shape;39;p9">
            <a:extLst>
              <a:ext uri="{FF2B5EF4-FFF2-40B4-BE49-F238E27FC236}">
                <a16:creationId xmlns:a16="http://schemas.microsoft.com/office/drawing/2014/main" id="{2CF3A597-3175-F14B-9ABC-F4B611881BEF}"/>
              </a:ext>
            </a:extLst>
          </p:cNvPr>
          <p:cNvSpPr txBox="1"/>
          <p:nvPr userDrawn="1"/>
        </p:nvSpPr>
        <p:spPr>
          <a:xfrm>
            <a:off x="488156" y="152923"/>
            <a:ext cx="2438400" cy="440000"/>
          </a:xfrm>
          <a:prstGeom prst="rect">
            <a:avLst/>
          </a:prstGeom>
          <a:noFill/>
          <a:ln>
            <a:noFill/>
          </a:ln>
        </p:spPr>
        <p:txBody>
          <a:bodyPr spcFirstLastPara="1" wrap="square" lIns="121900" tIns="121900" rIns="121900" bIns="121900" anchor="t" anchorCtr="0">
            <a:noAutofit/>
          </a:bodyPr>
          <a:lstStyle/>
          <a:p>
            <a:pPr marL="0" lvl="0" indent="-114297" algn="l" rtl="0">
              <a:spcBef>
                <a:spcPts val="0"/>
              </a:spcBef>
              <a:spcAft>
                <a:spcPts val="0"/>
              </a:spcAft>
              <a:buNone/>
            </a:pPr>
            <a:r>
              <a:rPr lang="en" sz="800">
                <a:solidFill>
                  <a:schemeClr val="dk1"/>
                </a:solidFill>
                <a:latin typeface="Helvetica Neue"/>
                <a:ea typeface="Helvetica Neue"/>
                <a:cs typeface="Helvetica Neue"/>
                <a:sym typeface="Helvetica Neue"/>
              </a:rPr>
              <a:t>Education Support</a:t>
            </a:r>
            <a:endParaRPr sz="800">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40961835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Layout - Calm Yellow" preserve="1">
  <p:cSld name="1_Layout - Calm Yellow">
    <p:spTree>
      <p:nvGrpSpPr>
        <p:cNvPr id="1" name="Shape 56"/>
        <p:cNvGrpSpPr/>
        <p:nvPr/>
      </p:nvGrpSpPr>
      <p:grpSpPr>
        <a:xfrm>
          <a:off x="0" y="0"/>
          <a:ext cx="0" cy="0"/>
          <a:chOff x="0" y="0"/>
          <a:chExt cx="0" cy="0"/>
        </a:xfrm>
      </p:grpSpPr>
      <p:sp>
        <p:nvSpPr>
          <p:cNvPr id="57" name="Google Shape;57;p13"/>
          <p:cNvSpPr/>
          <p:nvPr/>
        </p:nvSpPr>
        <p:spPr>
          <a:xfrm>
            <a:off x="0" y="0"/>
            <a:ext cx="12192000" cy="6858000"/>
          </a:xfrm>
          <a:prstGeom prst="rect">
            <a:avLst/>
          </a:prstGeom>
          <a:solidFill>
            <a:srgbClr val="FFE7C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pic>
        <p:nvPicPr>
          <p:cNvPr id="58" name="Google Shape;58;p13"/>
          <p:cNvPicPr preferRelativeResize="0"/>
          <p:nvPr/>
        </p:nvPicPr>
        <p:blipFill>
          <a:blip r:embed="rId2">
            <a:extLst>
              <a:ext uri="{96DAC541-7B7A-43D3-8B79-37D633B846F1}">
                <asvg:svgBlip xmlns:asvg="http://schemas.microsoft.com/office/drawing/2016/SVG/main" r:embed="rId3"/>
              </a:ext>
            </a:extLst>
          </a:blip>
          <a:srcRect/>
          <a:stretch/>
        </p:blipFill>
        <p:spPr>
          <a:xfrm>
            <a:off x="295284" y="6269667"/>
            <a:ext cx="387365" cy="259067"/>
          </a:xfrm>
          <a:prstGeom prst="rect">
            <a:avLst/>
          </a:prstGeom>
          <a:noFill/>
          <a:ln>
            <a:noFill/>
          </a:ln>
        </p:spPr>
      </p:pic>
      <p:sp>
        <p:nvSpPr>
          <p:cNvPr id="6" name="Google Shape;39;p9">
            <a:extLst>
              <a:ext uri="{FF2B5EF4-FFF2-40B4-BE49-F238E27FC236}">
                <a16:creationId xmlns:a16="http://schemas.microsoft.com/office/drawing/2014/main" id="{2CF3A597-3175-F14B-9ABC-F4B611881BEF}"/>
              </a:ext>
            </a:extLst>
          </p:cNvPr>
          <p:cNvSpPr txBox="1"/>
          <p:nvPr userDrawn="1"/>
        </p:nvSpPr>
        <p:spPr>
          <a:xfrm>
            <a:off x="488156" y="152923"/>
            <a:ext cx="2438400" cy="440000"/>
          </a:xfrm>
          <a:prstGeom prst="rect">
            <a:avLst/>
          </a:prstGeom>
          <a:noFill/>
          <a:ln>
            <a:noFill/>
          </a:ln>
        </p:spPr>
        <p:txBody>
          <a:bodyPr spcFirstLastPara="1" wrap="square" lIns="121900" tIns="121900" rIns="121900" bIns="121900" anchor="t" anchorCtr="0">
            <a:noAutofit/>
          </a:bodyPr>
          <a:lstStyle/>
          <a:p>
            <a:pPr marL="0" lvl="0" indent="-114297" algn="l" rtl="0">
              <a:spcBef>
                <a:spcPts val="0"/>
              </a:spcBef>
              <a:spcAft>
                <a:spcPts val="0"/>
              </a:spcAft>
              <a:buNone/>
            </a:pPr>
            <a:r>
              <a:rPr lang="en" sz="800">
                <a:solidFill>
                  <a:schemeClr val="dk1"/>
                </a:solidFill>
                <a:latin typeface="Helvetica Neue"/>
                <a:ea typeface="Helvetica Neue"/>
                <a:cs typeface="Helvetica Neue"/>
                <a:sym typeface="Helvetica Neue"/>
              </a:rPr>
              <a:t>Education Support</a:t>
            </a:r>
            <a:endParaRPr sz="800">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2523017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yout_On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EB13115-8A28-B444-ACAF-3B50BA601CE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405860" y="320675"/>
            <a:ext cx="10515600" cy="548330"/>
          </a:xfrm>
        </p:spPr>
        <p:txBody>
          <a:bodyPr/>
          <a:lstStyle>
            <a:lvl1pPr>
              <a:defRPr>
                <a:solidFill>
                  <a:schemeClr val="accent1"/>
                </a:solidFill>
              </a:defRPr>
            </a:lvl1pPr>
          </a:lstStyle>
          <a:p>
            <a:r>
              <a:rPr lang="en-US"/>
              <a:t>Click to edit Master title style</a:t>
            </a:r>
          </a:p>
        </p:txBody>
      </p:sp>
      <p:sp>
        <p:nvSpPr>
          <p:cNvPr id="4" name="Date Placeholder 3"/>
          <p:cNvSpPr>
            <a:spLocks noGrp="1"/>
          </p:cNvSpPr>
          <p:nvPr>
            <p:ph type="dt" sz="half" idx="10"/>
          </p:nvPr>
        </p:nvSpPr>
        <p:spPr/>
        <p:txBody>
          <a:bodyPr/>
          <a:lstStyle>
            <a:lvl1pPr>
              <a:defRPr>
                <a:solidFill>
                  <a:schemeClr val="accent5"/>
                </a:solidFill>
              </a:defRPr>
            </a:lvl1pPr>
          </a:lstStyle>
          <a:p>
            <a:fld id="{E90E7805-2FF5-F845-8AF1-CB94AED6C385}" type="datetime1">
              <a:rPr lang="en-GB" smtClean="0"/>
              <a:t>26/01/2024</a:t>
            </a:fld>
            <a:endParaRPr lang="en-US"/>
          </a:p>
        </p:txBody>
      </p:sp>
      <p:sp>
        <p:nvSpPr>
          <p:cNvPr id="5" name="Footer Placeholder 4"/>
          <p:cNvSpPr>
            <a:spLocks noGrp="1"/>
          </p:cNvSpPr>
          <p:nvPr>
            <p:ph type="ftr" sz="quarter" idx="11"/>
          </p:nvPr>
        </p:nvSpPr>
        <p:spPr/>
        <p:txBody>
          <a:bodyPr/>
          <a:lstStyle>
            <a:lvl1pPr>
              <a:defRPr>
                <a:solidFill>
                  <a:schemeClr val="accent5"/>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5"/>
                </a:solidFill>
              </a:defRPr>
            </a:lvl1pPr>
          </a:lstStyle>
          <a:p>
            <a:fld id="{2AF7AD24-EDD3-AA47-BC99-D57F280FF352}" type="slidenum">
              <a:rPr lang="en-US" smtClean="0"/>
              <a:pPr/>
              <a:t>‹#›</a:t>
            </a:fld>
            <a:endParaRPr lang="en-US"/>
          </a:p>
        </p:txBody>
      </p:sp>
      <p:sp>
        <p:nvSpPr>
          <p:cNvPr id="10" name="Picture Placeholder 9">
            <a:extLst>
              <a:ext uri="{FF2B5EF4-FFF2-40B4-BE49-F238E27FC236}">
                <a16:creationId xmlns:a16="http://schemas.microsoft.com/office/drawing/2014/main" id="{4B31EB25-E0DD-2643-A54D-6E084AF8DF14}"/>
              </a:ext>
            </a:extLst>
          </p:cNvPr>
          <p:cNvSpPr>
            <a:spLocks noGrp="1"/>
          </p:cNvSpPr>
          <p:nvPr>
            <p:ph type="pic" sz="quarter" idx="13"/>
          </p:nvPr>
        </p:nvSpPr>
        <p:spPr>
          <a:xfrm>
            <a:off x="6751783" y="941389"/>
            <a:ext cx="4822152" cy="5292725"/>
          </a:xfrm>
          <a:solidFill>
            <a:schemeClr val="bg1">
              <a:lumMod val="95000"/>
            </a:schemeClr>
          </a:solidFill>
        </p:spPr>
        <p:txBody>
          <a:bodyPr>
            <a:normAutofit/>
          </a:bodyPr>
          <a:lstStyle>
            <a:lvl1pPr>
              <a:spcAft>
                <a:spcPts val="0"/>
              </a:spcAft>
              <a:defRPr sz="800" b="0" i="0">
                <a:solidFill>
                  <a:schemeClr val="accent2"/>
                </a:solidFill>
                <a:latin typeface="Lexend Deca" pitchFamily="2" charset="77"/>
                <a:cs typeface="Lexend Deca" pitchFamily="2" charset="77"/>
              </a:defRPr>
            </a:lvl1pPr>
          </a:lstStyle>
          <a:p>
            <a:r>
              <a:rPr lang="en-US"/>
              <a:t>Click icon to add picture</a:t>
            </a:r>
          </a:p>
        </p:txBody>
      </p:sp>
      <p:sp>
        <p:nvSpPr>
          <p:cNvPr id="25" name="Text Placeholder 23">
            <a:extLst>
              <a:ext uri="{FF2B5EF4-FFF2-40B4-BE49-F238E27FC236}">
                <a16:creationId xmlns:a16="http://schemas.microsoft.com/office/drawing/2014/main" id="{09A1DB89-5710-D440-8CC0-F5591E748AF4}"/>
              </a:ext>
            </a:extLst>
          </p:cNvPr>
          <p:cNvSpPr>
            <a:spLocks noGrp="1"/>
          </p:cNvSpPr>
          <p:nvPr>
            <p:ph type="body" sz="quarter" idx="15"/>
          </p:nvPr>
        </p:nvSpPr>
        <p:spPr>
          <a:xfrm>
            <a:off x="405859" y="1013127"/>
            <a:ext cx="5921092" cy="3812370"/>
          </a:xfrm>
        </p:spPr>
        <p:txBody>
          <a:bodyPr/>
          <a:lstStyle>
            <a:lvl1pPr>
              <a:defRPr sz="4200">
                <a:solidFill>
                  <a:schemeClr val="accent1"/>
                </a:solidFill>
              </a:defRPr>
            </a:lvl1pPr>
            <a:lvl2pPr>
              <a:defRPr sz="800">
                <a:solidFill>
                  <a:schemeClr val="accent3"/>
                </a:solidFill>
                <a:latin typeface="Merriweather" pitchFamily="2" charset="77"/>
                <a:cs typeface="Lexend Deca" pitchFamily="2" charset="77"/>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89550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Layout - Calm Yellow" preserve="1">
  <p:cSld name="1_Layout - Calm Yellow">
    <p:spTree>
      <p:nvGrpSpPr>
        <p:cNvPr id="1" name="Shape 56"/>
        <p:cNvGrpSpPr/>
        <p:nvPr/>
      </p:nvGrpSpPr>
      <p:grpSpPr>
        <a:xfrm>
          <a:off x="0" y="0"/>
          <a:ext cx="0" cy="0"/>
          <a:chOff x="0" y="0"/>
          <a:chExt cx="0" cy="0"/>
        </a:xfrm>
      </p:grpSpPr>
      <p:sp>
        <p:nvSpPr>
          <p:cNvPr id="57" name="Google Shape;57;p13"/>
          <p:cNvSpPr/>
          <p:nvPr/>
        </p:nvSpPr>
        <p:spPr>
          <a:xfrm>
            <a:off x="0" y="0"/>
            <a:ext cx="12192000" cy="6858000"/>
          </a:xfrm>
          <a:prstGeom prst="rect">
            <a:avLst/>
          </a:prstGeom>
          <a:solidFill>
            <a:srgbClr val="FFF5C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pic>
        <p:nvPicPr>
          <p:cNvPr id="58" name="Google Shape;58;p13"/>
          <p:cNvPicPr preferRelativeResize="0"/>
          <p:nvPr/>
        </p:nvPicPr>
        <p:blipFill>
          <a:blip r:embed="rId2">
            <a:extLst>
              <a:ext uri="{96DAC541-7B7A-43D3-8B79-37D633B846F1}">
                <asvg:svgBlip xmlns:asvg="http://schemas.microsoft.com/office/drawing/2016/SVG/main" r:embed="rId3"/>
              </a:ext>
            </a:extLst>
          </a:blip>
          <a:srcRect/>
          <a:stretch/>
        </p:blipFill>
        <p:spPr>
          <a:xfrm>
            <a:off x="295284" y="6269667"/>
            <a:ext cx="387365" cy="259067"/>
          </a:xfrm>
          <a:prstGeom prst="rect">
            <a:avLst/>
          </a:prstGeom>
          <a:noFill/>
          <a:ln>
            <a:noFill/>
          </a:ln>
        </p:spPr>
      </p:pic>
      <p:sp>
        <p:nvSpPr>
          <p:cNvPr id="6" name="Google Shape;39;p9">
            <a:extLst>
              <a:ext uri="{FF2B5EF4-FFF2-40B4-BE49-F238E27FC236}">
                <a16:creationId xmlns:a16="http://schemas.microsoft.com/office/drawing/2014/main" id="{2CF3A597-3175-F14B-9ABC-F4B611881BEF}"/>
              </a:ext>
            </a:extLst>
          </p:cNvPr>
          <p:cNvSpPr txBox="1"/>
          <p:nvPr userDrawn="1"/>
        </p:nvSpPr>
        <p:spPr>
          <a:xfrm>
            <a:off x="488156" y="152923"/>
            <a:ext cx="2438400" cy="440000"/>
          </a:xfrm>
          <a:prstGeom prst="rect">
            <a:avLst/>
          </a:prstGeom>
          <a:noFill/>
          <a:ln>
            <a:noFill/>
          </a:ln>
        </p:spPr>
        <p:txBody>
          <a:bodyPr spcFirstLastPara="1" wrap="square" lIns="121900" tIns="121900" rIns="121900" bIns="121900" anchor="t" anchorCtr="0">
            <a:noAutofit/>
          </a:bodyPr>
          <a:lstStyle/>
          <a:p>
            <a:pPr marL="0" lvl="0" indent="-114297" algn="l" rtl="0">
              <a:spcBef>
                <a:spcPts val="0"/>
              </a:spcBef>
              <a:spcAft>
                <a:spcPts val="0"/>
              </a:spcAft>
              <a:buNone/>
            </a:pPr>
            <a:r>
              <a:rPr lang="en" sz="800">
                <a:solidFill>
                  <a:schemeClr val="dk1"/>
                </a:solidFill>
                <a:latin typeface="Helvetica Neue"/>
                <a:ea typeface="Helvetica Neue"/>
                <a:cs typeface="Helvetica Neue"/>
                <a:sym typeface="Helvetica Neue"/>
              </a:rPr>
              <a:t>Education Support</a:t>
            </a:r>
            <a:endParaRPr sz="800">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19226705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Layout - Blank" type="title">
  <p:cSld name="1_Layout - Blank">
    <p:spTree>
      <p:nvGrpSpPr>
        <p:cNvPr id="1" name="Shape 6"/>
        <p:cNvGrpSpPr/>
        <p:nvPr/>
      </p:nvGrpSpPr>
      <p:grpSpPr>
        <a:xfrm>
          <a:off x="0" y="0"/>
          <a:ext cx="0" cy="0"/>
          <a:chOff x="0" y="0"/>
          <a:chExt cx="0" cy="0"/>
        </a:xfrm>
      </p:grpSpPr>
    </p:spTree>
    <p:extLst>
      <p:ext uri="{BB962C8B-B14F-4D97-AF65-F5344CB8AC3E}">
        <p14:creationId xmlns:p14="http://schemas.microsoft.com/office/powerpoint/2010/main" val="27154449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Layout - Bold Teal">
  <p:cSld name="Layout - Bold Teal">
    <p:spTree>
      <p:nvGrpSpPr>
        <p:cNvPr id="1" name="Shape 11"/>
        <p:cNvGrpSpPr/>
        <p:nvPr/>
      </p:nvGrpSpPr>
      <p:grpSpPr>
        <a:xfrm>
          <a:off x="0" y="0"/>
          <a:ext cx="0" cy="0"/>
          <a:chOff x="0" y="0"/>
          <a:chExt cx="0" cy="0"/>
        </a:xfrm>
      </p:grpSpPr>
      <p:sp>
        <p:nvSpPr>
          <p:cNvPr id="12" name="Google Shape;12;p4"/>
          <p:cNvSpPr/>
          <p:nvPr/>
        </p:nvSpPr>
        <p:spPr>
          <a:xfrm>
            <a:off x="0" y="0"/>
            <a:ext cx="12192000" cy="6858000"/>
          </a:xfrm>
          <a:prstGeom prst="rect">
            <a:avLst/>
          </a:prstGeom>
          <a:solidFill>
            <a:srgbClr val="44758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pic>
        <p:nvPicPr>
          <p:cNvPr id="15" name="Google Shape;15;p4"/>
          <p:cNvPicPr preferRelativeResize="0"/>
          <p:nvPr/>
        </p:nvPicPr>
        <p:blipFill>
          <a:blip r:embed="rId2">
            <a:alphaModFix/>
          </a:blip>
          <a:stretch>
            <a:fillRect/>
          </a:stretch>
        </p:blipFill>
        <p:spPr>
          <a:xfrm>
            <a:off x="294667" y="6269667"/>
            <a:ext cx="388600" cy="259067"/>
          </a:xfrm>
          <a:prstGeom prst="rect">
            <a:avLst/>
          </a:prstGeom>
          <a:noFill/>
          <a:ln>
            <a:noFill/>
          </a:ln>
        </p:spPr>
      </p:pic>
    </p:spTree>
    <p:extLst>
      <p:ext uri="{BB962C8B-B14F-4D97-AF65-F5344CB8AC3E}">
        <p14:creationId xmlns:p14="http://schemas.microsoft.com/office/powerpoint/2010/main" val="38092987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Layout - Calm Teal">
  <p:cSld name="Layout - Calm Teal">
    <p:spTree>
      <p:nvGrpSpPr>
        <p:cNvPr id="1" name="Shape 16"/>
        <p:cNvGrpSpPr/>
        <p:nvPr/>
      </p:nvGrpSpPr>
      <p:grpSpPr>
        <a:xfrm>
          <a:off x="0" y="0"/>
          <a:ext cx="0" cy="0"/>
          <a:chOff x="0" y="0"/>
          <a:chExt cx="0" cy="0"/>
        </a:xfrm>
      </p:grpSpPr>
      <p:sp>
        <p:nvSpPr>
          <p:cNvPr id="17" name="Google Shape;17;p5"/>
          <p:cNvSpPr/>
          <p:nvPr/>
        </p:nvSpPr>
        <p:spPr>
          <a:xfrm>
            <a:off x="0" y="0"/>
            <a:ext cx="12192000" cy="6858000"/>
          </a:xfrm>
          <a:prstGeom prst="rect">
            <a:avLst/>
          </a:prstGeom>
          <a:solidFill>
            <a:srgbClr val="E6F6E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pic>
        <p:nvPicPr>
          <p:cNvPr id="18" name="Google Shape;18;p5"/>
          <p:cNvPicPr preferRelativeResize="0"/>
          <p:nvPr/>
        </p:nvPicPr>
        <p:blipFill>
          <a:blip r:embed="rId2">
            <a:alphaModFix/>
          </a:blip>
          <a:stretch>
            <a:fillRect/>
          </a:stretch>
        </p:blipFill>
        <p:spPr>
          <a:xfrm>
            <a:off x="294667" y="6269667"/>
            <a:ext cx="388600" cy="259067"/>
          </a:xfrm>
          <a:prstGeom prst="rect">
            <a:avLst/>
          </a:prstGeom>
          <a:noFill/>
          <a:ln>
            <a:noFill/>
          </a:ln>
        </p:spPr>
      </p:pic>
    </p:spTree>
    <p:extLst>
      <p:ext uri="{BB962C8B-B14F-4D97-AF65-F5344CB8AC3E}">
        <p14:creationId xmlns:p14="http://schemas.microsoft.com/office/powerpoint/2010/main" val="28472816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Layout - Bold Blue">
  <p:cSld name="1_Layout - Bold Blue">
    <p:spTree>
      <p:nvGrpSpPr>
        <p:cNvPr id="1" name="Shape 21"/>
        <p:cNvGrpSpPr/>
        <p:nvPr/>
      </p:nvGrpSpPr>
      <p:grpSpPr>
        <a:xfrm>
          <a:off x="0" y="0"/>
          <a:ext cx="0" cy="0"/>
          <a:chOff x="0" y="0"/>
          <a:chExt cx="0" cy="0"/>
        </a:xfrm>
      </p:grpSpPr>
      <p:sp>
        <p:nvSpPr>
          <p:cNvPr id="22" name="Google Shape;22;p6"/>
          <p:cNvSpPr/>
          <p:nvPr/>
        </p:nvSpPr>
        <p:spPr>
          <a:xfrm>
            <a:off x="0" y="0"/>
            <a:ext cx="12192000" cy="6858000"/>
          </a:xfrm>
          <a:prstGeom prst="rect">
            <a:avLst/>
          </a:prstGeom>
          <a:solidFill>
            <a:srgbClr val="0047B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pic>
        <p:nvPicPr>
          <p:cNvPr id="23" name="Google Shape;23;p6"/>
          <p:cNvPicPr preferRelativeResize="0"/>
          <p:nvPr/>
        </p:nvPicPr>
        <p:blipFill rotWithShape="1">
          <a:blip r:embed="rId2">
            <a:alphaModFix/>
          </a:blip>
          <a:srcRect/>
          <a:stretch/>
        </p:blipFill>
        <p:spPr>
          <a:xfrm>
            <a:off x="294667" y="6269667"/>
            <a:ext cx="388600" cy="259067"/>
          </a:xfrm>
          <a:prstGeom prst="rect">
            <a:avLst/>
          </a:prstGeom>
          <a:noFill/>
          <a:ln>
            <a:noFill/>
          </a:ln>
        </p:spPr>
      </p:pic>
    </p:spTree>
    <p:extLst>
      <p:ext uri="{BB962C8B-B14F-4D97-AF65-F5344CB8AC3E}">
        <p14:creationId xmlns:p14="http://schemas.microsoft.com/office/powerpoint/2010/main" val="28801868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Layout - Calm Blue">
  <p:cSld name="Layout - Calm Blue">
    <p:spTree>
      <p:nvGrpSpPr>
        <p:cNvPr id="1" name="Shape 26"/>
        <p:cNvGrpSpPr/>
        <p:nvPr/>
      </p:nvGrpSpPr>
      <p:grpSpPr>
        <a:xfrm>
          <a:off x="0" y="0"/>
          <a:ext cx="0" cy="0"/>
          <a:chOff x="0" y="0"/>
          <a:chExt cx="0" cy="0"/>
        </a:xfrm>
      </p:grpSpPr>
      <p:sp>
        <p:nvSpPr>
          <p:cNvPr id="27" name="Google Shape;27;p7"/>
          <p:cNvSpPr/>
          <p:nvPr/>
        </p:nvSpPr>
        <p:spPr>
          <a:xfrm>
            <a:off x="0" y="0"/>
            <a:ext cx="12192000" cy="6858000"/>
          </a:xfrm>
          <a:prstGeom prst="rect">
            <a:avLst/>
          </a:prstGeom>
          <a:solidFill>
            <a:srgbClr val="DFEFF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pic>
        <p:nvPicPr>
          <p:cNvPr id="28" name="Google Shape;28;p7"/>
          <p:cNvPicPr preferRelativeResize="0"/>
          <p:nvPr/>
        </p:nvPicPr>
        <p:blipFill rotWithShape="1">
          <a:blip r:embed="rId2">
            <a:alphaModFix/>
          </a:blip>
          <a:srcRect/>
          <a:stretch/>
        </p:blipFill>
        <p:spPr>
          <a:xfrm>
            <a:off x="294667" y="6269667"/>
            <a:ext cx="388600" cy="259067"/>
          </a:xfrm>
          <a:prstGeom prst="rect">
            <a:avLst/>
          </a:prstGeom>
          <a:noFill/>
          <a:ln>
            <a:noFill/>
          </a:ln>
        </p:spPr>
      </p:pic>
    </p:spTree>
    <p:extLst>
      <p:ext uri="{BB962C8B-B14F-4D97-AF65-F5344CB8AC3E}">
        <p14:creationId xmlns:p14="http://schemas.microsoft.com/office/powerpoint/2010/main" val="13518083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Layout - Bold Red">
  <p:cSld name="Layout - Bold Red">
    <p:spTree>
      <p:nvGrpSpPr>
        <p:cNvPr id="1" name="Shape 31"/>
        <p:cNvGrpSpPr/>
        <p:nvPr/>
      </p:nvGrpSpPr>
      <p:grpSpPr>
        <a:xfrm>
          <a:off x="0" y="0"/>
          <a:ext cx="0" cy="0"/>
          <a:chOff x="0" y="0"/>
          <a:chExt cx="0" cy="0"/>
        </a:xfrm>
      </p:grpSpPr>
      <p:sp>
        <p:nvSpPr>
          <p:cNvPr id="32" name="Google Shape;32;p8"/>
          <p:cNvSpPr/>
          <p:nvPr/>
        </p:nvSpPr>
        <p:spPr>
          <a:xfrm>
            <a:off x="0" y="0"/>
            <a:ext cx="12192000" cy="6858000"/>
          </a:xfrm>
          <a:prstGeom prst="rect">
            <a:avLst/>
          </a:prstGeom>
          <a:solidFill>
            <a:srgbClr val="BC434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pic>
        <p:nvPicPr>
          <p:cNvPr id="33" name="Google Shape;33;p8"/>
          <p:cNvPicPr preferRelativeResize="0"/>
          <p:nvPr/>
        </p:nvPicPr>
        <p:blipFill rotWithShape="1">
          <a:blip r:embed="rId2">
            <a:alphaModFix/>
          </a:blip>
          <a:srcRect/>
          <a:stretch/>
        </p:blipFill>
        <p:spPr>
          <a:xfrm>
            <a:off x="294667" y="6269667"/>
            <a:ext cx="388600" cy="259067"/>
          </a:xfrm>
          <a:prstGeom prst="rect">
            <a:avLst/>
          </a:prstGeom>
          <a:noFill/>
          <a:ln>
            <a:noFill/>
          </a:ln>
        </p:spPr>
      </p:pic>
    </p:spTree>
    <p:extLst>
      <p:ext uri="{BB962C8B-B14F-4D97-AF65-F5344CB8AC3E}">
        <p14:creationId xmlns:p14="http://schemas.microsoft.com/office/powerpoint/2010/main" val="42634471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Layout - Calm Red">
  <p:cSld name="1_Layout - Calm Red">
    <p:spTree>
      <p:nvGrpSpPr>
        <p:cNvPr id="1" name="Shape 36"/>
        <p:cNvGrpSpPr/>
        <p:nvPr/>
      </p:nvGrpSpPr>
      <p:grpSpPr>
        <a:xfrm>
          <a:off x="0" y="0"/>
          <a:ext cx="0" cy="0"/>
          <a:chOff x="0" y="0"/>
          <a:chExt cx="0" cy="0"/>
        </a:xfrm>
      </p:grpSpPr>
      <p:sp>
        <p:nvSpPr>
          <p:cNvPr id="37" name="Google Shape;37;p9"/>
          <p:cNvSpPr/>
          <p:nvPr/>
        </p:nvSpPr>
        <p:spPr>
          <a:xfrm>
            <a:off x="0" y="0"/>
            <a:ext cx="12192000" cy="6858000"/>
          </a:xfrm>
          <a:prstGeom prst="rect">
            <a:avLst/>
          </a:prstGeom>
          <a:solidFill>
            <a:srgbClr val="FFEBE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pic>
        <p:nvPicPr>
          <p:cNvPr id="38" name="Google Shape;38;p9"/>
          <p:cNvPicPr preferRelativeResize="0"/>
          <p:nvPr/>
        </p:nvPicPr>
        <p:blipFill rotWithShape="1">
          <a:blip r:embed="rId2">
            <a:alphaModFix/>
          </a:blip>
          <a:srcRect/>
          <a:stretch/>
        </p:blipFill>
        <p:spPr>
          <a:xfrm>
            <a:off x="294667" y="6269667"/>
            <a:ext cx="388600" cy="259067"/>
          </a:xfrm>
          <a:prstGeom prst="rect">
            <a:avLst/>
          </a:prstGeom>
          <a:noFill/>
          <a:ln>
            <a:noFill/>
          </a:ln>
        </p:spPr>
      </p:pic>
    </p:spTree>
    <p:extLst>
      <p:ext uri="{BB962C8B-B14F-4D97-AF65-F5344CB8AC3E}">
        <p14:creationId xmlns:p14="http://schemas.microsoft.com/office/powerpoint/2010/main" val="4310939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Layout - Bold Orange">
  <p:cSld name="Layout - Bold Orange">
    <p:spTree>
      <p:nvGrpSpPr>
        <p:cNvPr id="1" name="Shape 41"/>
        <p:cNvGrpSpPr/>
        <p:nvPr/>
      </p:nvGrpSpPr>
      <p:grpSpPr>
        <a:xfrm>
          <a:off x="0" y="0"/>
          <a:ext cx="0" cy="0"/>
          <a:chOff x="0" y="0"/>
          <a:chExt cx="0" cy="0"/>
        </a:xfrm>
      </p:grpSpPr>
      <p:sp>
        <p:nvSpPr>
          <p:cNvPr id="42" name="Google Shape;42;p10"/>
          <p:cNvSpPr/>
          <p:nvPr/>
        </p:nvSpPr>
        <p:spPr>
          <a:xfrm>
            <a:off x="0" y="0"/>
            <a:ext cx="12192000" cy="6858000"/>
          </a:xfrm>
          <a:prstGeom prst="rect">
            <a:avLst/>
          </a:prstGeom>
          <a:solidFill>
            <a:srgbClr val="F275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pic>
        <p:nvPicPr>
          <p:cNvPr id="43" name="Google Shape;43;p10"/>
          <p:cNvPicPr preferRelativeResize="0"/>
          <p:nvPr/>
        </p:nvPicPr>
        <p:blipFill rotWithShape="1">
          <a:blip r:embed="rId2">
            <a:alphaModFix/>
          </a:blip>
          <a:srcRect/>
          <a:stretch/>
        </p:blipFill>
        <p:spPr>
          <a:xfrm>
            <a:off x="294667" y="6269667"/>
            <a:ext cx="388600" cy="259067"/>
          </a:xfrm>
          <a:prstGeom prst="rect">
            <a:avLst/>
          </a:prstGeom>
          <a:noFill/>
          <a:ln>
            <a:noFill/>
          </a:ln>
        </p:spPr>
      </p:pic>
    </p:spTree>
    <p:extLst>
      <p:ext uri="{BB962C8B-B14F-4D97-AF65-F5344CB8AC3E}">
        <p14:creationId xmlns:p14="http://schemas.microsoft.com/office/powerpoint/2010/main" val="31686220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Layout - Calm Orange">
  <p:cSld name="Layout - Calm Orange">
    <p:spTree>
      <p:nvGrpSpPr>
        <p:cNvPr id="1" name="Shape 46"/>
        <p:cNvGrpSpPr/>
        <p:nvPr/>
      </p:nvGrpSpPr>
      <p:grpSpPr>
        <a:xfrm>
          <a:off x="0" y="0"/>
          <a:ext cx="0" cy="0"/>
          <a:chOff x="0" y="0"/>
          <a:chExt cx="0" cy="0"/>
        </a:xfrm>
      </p:grpSpPr>
      <p:sp>
        <p:nvSpPr>
          <p:cNvPr id="47" name="Google Shape;47;p11"/>
          <p:cNvSpPr/>
          <p:nvPr/>
        </p:nvSpPr>
        <p:spPr>
          <a:xfrm>
            <a:off x="0" y="0"/>
            <a:ext cx="12192000" cy="6858000"/>
          </a:xfrm>
          <a:prstGeom prst="rect">
            <a:avLst/>
          </a:prstGeom>
          <a:solidFill>
            <a:srgbClr val="FFE7C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pic>
        <p:nvPicPr>
          <p:cNvPr id="48" name="Google Shape;48;p11"/>
          <p:cNvPicPr preferRelativeResize="0"/>
          <p:nvPr/>
        </p:nvPicPr>
        <p:blipFill rotWithShape="1">
          <a:blip r:embed="rId2">
            <a:alphaModFix/>
          </a:blip>
          <a:srcRect/>
          <a:stretch/>
        </p:blipFill>
        <p:spPr>
          <a:xfrm>
            <a:off x="294667" y="6269667"/>
            <a:ext cx="388600" cy="259067"/>
          </a:xfrm>
          <a:prstGeom prst="rect">
            <a:avLst/>
          </a:prstGeom>
          <a:noFill/>
          <a:ln>
            <a:noFill/>
          </a:ln>
        </p:spPr>
      </p:pic>
    </p:spTree>
    <p:extLst>
      <p:ext uri="{BB962C8B-B14F-4D97-AF65-F5344CB8AC3E}">
        <p14:creationId xmlns:p14="http://schemas.microsoft.com/office/powerpoint/2010/main" val="809687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yout_Two">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EB7F2F0-54B5-0D40-ABB5-48578819914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3" name="Content Placeholder 2"/>
          <p:cNvSpPr>
            <a:spLocks noGrp="1"/>
          </p:cNvSpPr>
          <p:nvPr>
            <p:ph sz="half" idx="1"/>
          </p:nvPr>
        </p:nvSpPr>
        <p:spPr>
          <a:xfrm>
            <a:off x="5989585" y="2074408"/>
            <a:ext cx="5257800" cy="3724624"/>
          </a:xfrm>
        </p:spPr>
        <p:txBody>
          <a:bodyPr lIns="90000"/>
          <a:lstStyle>
            <a:lvl1pPr>
              <a:spcAft>
                <a:spcPts val="0"/>
              </a:spcAft>
              <a:defRPr>
                <a:solidFill>
                  <a:schemeClr val="accent1"/>
                </a:solidFill>
              </a:defRPr>
            </a:lvl1pPr>
            <a:lvl2pPr>
              <a:lnSpc>
                <a:spcPct val="120000"/>
              </a:lnSpc>
              <a:spcBef>
                <a:spcPts val="3000"/>
              </a:spcBef>
              <a:defRPr>
                <a:solidFill>
                  <a:schemeClr val="accent3"/>
                </a:solidFill>
              </a:defRPr>
            </a:lvl2pPr>
            <a:lvl3pPr>
              <a:lnSpc>
                <a:spcPct val="120000"/>
              </a:lnSpc>
              <a:defRPr>
                <a:solidFill>
                  <a:schemeClr val="accent3"/>
                </a:solidFill>
              </a:defRPr>
            </a:lvl3pPr>
            <a:lvl4pPr>
              <a:lnSpc>
                <a:spcPct val="120000"/>
              </a:lnSpc>
              <a:defRPr>
                <a:solidFill>
                  <a:schemeClr val="accent3"/>
                </a:solidFill>
              </a:defRPr>
            </a:lvl4pPr>
            <a:lvl5pPr>
              <a:lnSpc>
                <a:spcPct val="120000"/>
              </a:lnSpc>
              <a:defRPr>
                <a:solidFill>
                  <a:schemeClr val="accent3"/>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solidFill>
                  <a:schemeClr val="accent3"/>
                </a:solidFill>
              </a:defRPr>
            </a:lvl1pPr>
          </a:lstStyle>
          <a:p>
            <a:fld id="{FDD7DAEB-F038-1E4A-937A-A947071207D6}" type="datetime1">
              <a:rPr lang="en-GB" smtClean="0"/>
              <a:pPr/>
              <a:t>26/01/2024</a:t>
            </a:fld>
            <a:endParaRPr lang="en-US"/>
          </a:p>
        </p:txBody>
      </p:sp>
      <p:sp>
        <p:nvSpPr>
          <p:cNvPr id="6" name="Footer Placeholder 5"/>
          <p:cNvSpPr>
            <a:spLocks noGrp="1"/>
          </p:cNvSpPr>
          <p:nvPr>
            <p:ph type="ftr" sz="quarter" idx="11"/>
          </p:nvPr>
        </p:nvSpPr>
        <p:spPr/>
        <p:txBody>
          <a:bodyPr/>
          <a:lstStyle>
            <a:lvl1pPr>
              <a:defRPr>
                <a:solidFill>
                  <a:schemeClr val="accent3"/>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3"/>
                </a:solidFill>
              </a:defRPr>
            </a:lvl1pPr>
          </a:lstStyle>
          <a:p>
            <a:fld id="{2AF7AD24-EDD3-AA47-BC99-D57F280FF352}" type="slidenum">
              <a:rPr lang="en-US" smtClean="0"/>
              <a:pPr/>
              <a:t>‹#›</a:t>
            </a:fld>
            <a:endParaRPr lang="en-US"/>
          </a:p>
        </p:txBody>
      </p:sp>
      <p:sp>
        <p:nvSpPr>
          <p:cNvPr id="9" name="Picture Placeholder 8">
            <a:extLst>
              <a:ext uri="{FF2B5EF4-FFF2-40B4-BE49-F238E27FC236}">
                <a16:creationId xmlns:a16="http://schemas.microsoft.com/office/drawing/2014/main" id="{D571AD3C-F706-AC4E-BEE3-0D92AA6D59AE}"/>
              </a:ext>
            </a:extLst>
          </p:cNvPr>
          <p:cNvSpPr>
            <a:spLocks noGrp="1"/>
          </p:cNvSpPr>
          <p:nvPr>
            <p:ph type="pic" sz="quarter" idx="13"/>
          </p:nvPr>
        </p:nvSpPr>
        <p:spPr>
          <a:xfrm>
            <a:off x="524933" y="748862"/>
            <a:ext cx="4761771" cy="5360276"/>
          </a:xfrm>
          <a:solidFill>
            <a:schemeClr val="bg1">
              <a:lumMod val="95000"/>
            </a:schemeClr>
          </a:solidFill>
        </p:spPr>
        <p:txBody>
          <a:bodyPr/>
          <a:lstStyle>
            <a:lvl1pPr>
              <a:defRPr sz="800" b="0" i="0">
                <a:solidFill>
                  <a:schemeClr val="accent2"/>
                </a:solidFill>
                <a:latin typeface="Lexend Deca" pitchFamily="2" charset="77"/>
                <a:cs typeface="Lexend Deca" pitchFamily="2" charset="77"/>
              </a:defRPr>
            </a:lvl1pPr>
          </a:lstStyle>
          <a:p>
            <a:r>
              <a:rPr lang="en-US"/>
              <a:t>Click icon to add picture</a:t>
            </a:r>
          </a:p>
        </p:txBody>
      </p:sp>
    </p:spTree>
    <p:extLst>
      <p:ext uri="{BB962C8B-B14F-4D97-AF65-F5344CB8AC3E}">
        <p14:creationId xmlns:p14="http://schemas.microsoft.com/office/powerpoint/2010/main" val="22118198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Layout - Bold Yellow">
  <p:cSld name="1_Layout - Bold Yellow">
    <p:spTree>
      <p:nvGrpSpPr>
        <p:cNvPr id="1" name="Shape 51"/>
        <p:cNvGrpSpPr/>
        <p:nvPr/>
      </p:nvGrpSpPr>
      <p:grpSpPr>
        <a:xfrm>
          <a:off x="0" y="0"/>
          <a:ext cx="0" cy="0"/>
          <a:chOff x="0" y="0"/>
          <a:chExt cx="0" cy="0"/>
        </a:xfrm>
      </p:grpSpPr>
      <p:sp>
        <p:nvSpPr>
          <p:cNvPr id="52" name="Google Shape;52;p12"/>
          <p:cNvSpPr/>
          <p:nvPr/>
        </p:nvSpPr>
        <p:spPr>
          <a:xfrm>
            <a:off x="0" y="0"/>
            <a:ext cx="12192000" cy="6858000"/>
          </a:xfrm>
          <a:prstGeom prst="rect">
            <a:avLst/>
          </a:prstGeom>
          <a:solidFill>
            <a:srgbClr val="FBE77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pic>
        <p:nvPicPr>
          <p:cNvPr id="53" name="Google Shape;53;p12"/>
          <p:cNvPicPr preferRelativeResize="0"/>
          <p:nvPr/>
        </p:nvPicPr>
        <p:blipFill rotWithShape="1">
          <a:blip r:embed="rId2">
            <a:alphaModFix/>
          </a:blip>
          <a:srcRect/>
          <a:stretch/>
        </p:blipFill>
        <p:spPr>
          <a:xfrm>
            <a:off x="294667" y="6269667"/>
            <a:ext cx="388600" cy="259067"/>
          </a:xfrm>
          <a:prstGeom prst="rect">
            <a:avLst/>
          </a:prstGeom>
          <a:noFill/>
          <a:ln>
            <a:noFill/>
          </a:ln>
        </p:spPr>
      </p:pic>
    </p:spTree>
    <p:extLst>
      <p:ext uri="{BB962C8B-B14F-4D97-AF65-F5344CB8AC3E}">
        <p14:creationId xmlns:p14="http://schemas.microsoft.com/office/powerpoint/2010/main" val="41154482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93581483"/>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66040373"/>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48758056"/>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1/26/2024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588011878"/>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75619396"/>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36292442"/>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02361631"/>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1/26/2024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045847988"/>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71538034"/>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_Thre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1A2AF63-668B-EE41-8A9E-44710EB4424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405860" y="320675"/>
            <a:ext cx="10515600" cy="548330"/>
          </a:xfrm>
        </p:spPr>
        <p:txBody>
          <a:bodyPr/>
          <a:lstStyle>
            <a:lvl1pPr>
              <a:defRPr>
                <a:solidFill>
                  <a:schemeClr val="accent1"/>
                </a:solidFill>
              </a:defRPr>
            </a:lvl1pPr>
          </a:lstStyle>
          <a:p>
            <a:r>
              <a:rPr lang="en-US"/>
              <a:t>Click to edit Master title style</a:t>
            </a:r>
          </a:p>
        </p:txBody>
      </p:sp>
      <p:sp>
        <p:nvSpPr>
          <p:cNvPr id="3" name="Content Placeholder 2"/>
          <p:cNvSpPr>
            <a:spLocks noGrp="1"/>
          </p:cNvSpPr>
          <p:nvPr>
            <p:ph sz="half" idx="1"/>
          </p:nvPr>
        </p:nvSpPr>
        <p:spPr>
          <a:xfrm>
            <a:off x="405861" y="1026000"/>
            <a:ext cx="3541451" cy="4351338"/>
          </a:xfrm>
        </p:spPr>
        <p:txBody>
          <a:bodyPr lIns="90000"/>
          <a:lstStyle>
            <a:lvl1pPr>
              <a:spcAft>
                <a:spcPts val="0"/>
              </a:spcAft>
              <a:defRPr>
                <a:solidFill>
                  <a:schemeClr val="accent1"/>
                </a:solidFill>
              </a:defRPr>
            </a:lvl1pPr>
            <a:lvl2pPr>
              <a:lnSpc>
                <a:spcPct val="120000"/>
              </a:lnSpc>
              <a:spcBef>
                <a:spcPts val="3000"/>
              </a:spcBef>
              <a:defRPr>
                <a:solidFill>
                  <a:schemeClr val="accent3"/>
                </a:solidFill>
              </a:defRPr>
            </a:lvl2pPr>
            <a:lvl3pPr>
              <a:lnSpc>
                <a:spcPct val="120000"/>
              </a:lnSpc>
              <a:defRPr>
                <a:solidFill>
                  <a:schemeClr val="accent3"/>
                </a:solidFill>
              </a:defRPr>
            </a:lvl3pPr>
            <a:lvl4pPr>
              <a:lnSpc>
                <a:spcPct val="120000"/>
              </a:lnSpc>
              <a:defRPr>
                <a:solidFill>
                  <a:schemeClr val="accent3"/>
                </a:solidFill>
              </a:defRPr>
            </a:lvl4pPr>
            <a:lvl5pPr>
              <a:lnSpc>
                <a:spcPct val="120000"/>
              </a:lnSpc>
              <a:defRPr>
                <a:solidFill>
                  <a:schemeClr val="accent3"/>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solidFill>
                  <a:schemeClr val="accent3"/>
                </a:solidFill>
              </a:defRPr>
            </a:lvl1pPr>
          </a:lstStyle>
          <a:p>
            <a:fld id="{06DF628D-0B87-8145-B2BF-4BC49BD24474}" type="datetime1">
              <a:rPr lang="en-GB" smtClean="0"/>
              <a:pPr/>
              <a:t>26/01/2024</a:t>
            </a:fld>
            <a:endParaRPr lang="en-US"/>
          </a:p>
        </p:txBody>
      </p:sp>
      <p:sp>
        <p:nvSpPr>
          <p:cNvPr id="6" name="Footer Placeholder 5"/>
          <p:cNvSpPr>
            <a:spLocks noGrp="1"/>
          </p:cNvSpPr>
          <p:nvPr>
            <p:ph type="ftr" sz="quarter" idx="11"/>
          </p:nvPr>
        </p:nvSpPr>
        <p:spPr/>
        <p:txBody>
          <a:bodyPr/>
          <a:lstStyle>
            <a:lvl1pPr>
              <a:defRPr>
                <a:solidFill>
                  <a:schemeClr val="accent3"/>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3"/>
                </a:solidFill>
              </a:defRPr>
            </a:lvl1pPr>
          </a:lstStyle>
          <a:p>
            <a:fld id="{2AF7AD24-EDD3-AA47-BC99-D57F280FF352}" type="slidenum">
              <a:rPr lang="en-US" smtClean="0"/>
              <a:pPr/>
              <a:t>‹#›</a:t>
            </a:fld>
            <a:endParaRPr lang="en-US"/>
          </a:p>
        </p:txBody>
      </p:sp>
      <p:sp>
        <p:nvSpPr>
          <p:cNvPr id="12" name="Text Placeholder 11">
            <a:extLst>
              <a:ext uri="{FF2B5EF4-FFF2-40B4-BE49-F238E27FC236}">
                <a16:creationId xmlns:a16="http://schemas.microsoft.com/office/drawing/2014/main" id="{23F1FE41-05F6-BF4D-8B15-4ACFF12B9D07}"/>
              </a:ext>
            </a:extLst>
          </p:cNvPr>
          <p:cNvSpPr>
            <a:spLocks noGrp="1"/>
          </p:cNvSpPr>
          <p:nvPr>
            <p:ph type="body" sz="quarter" idx="13"/>
          </p:nvPr>
        </p:nvSpPr>
        <p:spPr>
          <a:xfrm>
            <a:off x="4611948" y="1026000"/>
            <a:ext cx="3541451" cy="4351337"/>
          </a:xfrm>
        </p:spPr>
        <p:txBody>
          <a:bodyPr/>
          <a:lstStyle>
            <a:lvl1pPr>
              <a:defRPr>
                <a:solidFill>
                  <a:schemeClr val="accent1"/>
                </a:solidFill>
              </a:defRPr>
            </a:lvl1pPr>
            <a:lvl2pPr>
              <a:lnSpc>
                <a:spcPct val="120000"/>
              </a:lnSpc>
              <a:defRPr>
                <a:solidFill>
                  <a:schemeClr val="accent3"/>
                </a:solidFill>
              </a:defRPr>
            </a:lvl2pPr>
            <a:lvl3pPr>
              <a:lnSpc>
                <a:spcPct val="120000"/>
              </a:lnSpc>
              <a:defRPr>
                <a:solidFill>
                  <a:schemeClr val="accent3"/>
                </a:solidFill>
              </a:defRPr>
            </a:lvl3pPr>
            <a:lvl4pPr>
              <a:lnSpc>
                <a:spcPct val="120000"/>
              </a:lnSpc>
              <a:defRPr>
                <a:solidFill>
                  <a:schemeClr val="accent3"/>
                </a:solidFill>
              </a:defRPr>
            </a:lvl4pPr>
            <a:lvl5pPr>
              <a:lnSpc>
                <a:spcPct val="120000"/>
              </a:lnSpc>
              <a:defRPr>
                <a:solidFill>
                  <a:schemeClr val="accent3"/>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20614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96576855"/>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675571507"/>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3117360"/>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24047703"/>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47080470"/>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1/26/2024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4170620497"/>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96213464"/>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yout_Fou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24198D9-DA19-C54B-AE8B-E2C667FBC5A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405860" y="320675"/>
            <a:ext cx="10515600" cy="548330"/>
          </a:xfrm>
        </p:spPr>
        <p:txBody>
          <a:bodyPr/>
          <a:lstStyle>
            <a:lvl1pPr>
              <a:defRPr>
                <a:solidFill>
                  <a:schemeClr val="accent1"/>
                </a:solidFill>
              </a:defRPr>
            </a:lvl1pPr>
          </a:lstStyle>
          <a:p>
            <a:r>
              <a:rPr lang="en-US"/>
              <a:t>Click to edit Master title style</a:t>
            </a:r>
          </a:p>
        </p:txBody>
      </p:sp>
      <p:sp>
        <p:nvSpPr>
          <p:cNvPr id="3" name="Content Placeholder 2"/>
          <p:cNvSpPr>
            <a:spLocks noGrp="1"/>
          </p:cNvSpPr>
          <p:nvPr>
            <p:ph sz="half" idx="1"/>
          </p:nvPr>
        </p:nvSpPr>
        <p:spPr>
          <a:xfrm>
            <a:off x="638046" y="1026001"/>
            <a:ext cx="6899973" cy="1341185"/>
          </a:xfrm>
        </p:spPr>
        <p:txBody>
          <a:bodyPr lIns="90000"/>
          <a:lstStyle>
            <a:lvl1pPr>
              <a:spcAft>
                <a:spcPts val="0"/>
              </a:spcAft>
              <a:defRPr>
                <a:solidFill>
                  <a:schemeClr val="accent1"/>
                </a:solidFill>
              </a:defRPr>
            </a:lvl1pPr>
            <a:lvl2pPr>
              <a:lnSpc>
                <a:spcPct val="120000"/>
              </a:lnSpc>
              <a:spcBef>
                <a:spcPts val="3000"/>
              </a:spcBef>
              <a:defRPr>
                <a:solidFill>
                  <a:schemeClr val="accent3"/>
                </a:solidFill>
              </a:defRPr>
            </a:lvl2pPr>
            <a:lvl3pPr>
              <a:lnSpc>
                <a:spcPct val="120000"/>
              </a:lnSpc>
              <a:defRPr>
                <a:solidFill>
                  <a:schemeClr val="accent3"/>
                </a:solidFill>
              </a:defRPr>
            </a:lvl3pPr>
            <a:lvl4pPr>
              <a:lnSpc>
                <a:spcPct val="120000"/>
              </a:lnSpc>
              <a:defRPr>
                <a:solidFill>
                  <a:schemeClr val="accent3"/>
                </a:solidFill>
              </a:defRPr>
            </a:lvl4pPr>
            <a:lvl5pPr>
              <a:lnSpc>
                <a:spcPct val="120000"/>
              </a:lnSpc>
              <a:defRPr>
                <a:solidFill>
                  <a:schemeClr val="accent3"/>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solidFill>
                  <a:schemeClr val="accent3"/>
                </a:solidFill>
              </a:defRPr>
            </a:lvl1pPr>
          </a:lstStyle>
          <a:p>
            <a:fld id="{7092E34B-6371-3F4D-A1A9-8944473A7057}" type="datetime1">
              <a:rPr lang="en-GB" smtClean="0"/>
              <a:pPr/>
              <a:t>26/01/2024</a:t>
            </a:fld>
            <a:endParaRPr lang="en-US"/>
          </a:p>
        </p:txBody>
      </p:sp>
      <p:sp>
        <p:nvSpPr>
          <p:cNvPr id="6" name="Footer Placeholder 5"/>
          <p:cNvSpPr>
            <a:spLocks noGrp="1"/>
          </p:cNvSpPr>
          <p:nvPr>
            <p:ph type="ftr" sz="quarter" idx="11"/>
          </p:nvPr>
        </p:nvSpPr>
        <p:spPr/>
        <p:txBody>
          <a:bodyPr/>
          <a:lstStyle>
            <a:lvl1pPr>
              <a:defRPr>
                <a:solidFill>
                  <a:schemeClr val="accent3"/>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3"/>
                </a:solidFill>
              </a:defRPr>
            </a:lvl1pPr>
          </a:lstStyle>
          <a:p>
            <a:fld id="{2AF7AD24-EDD3-AA47-BC99-D57F280FF352}" type="slidenum">
              <a:rPr lang="en-US" smtClean="0"/>
              <a:pPr/>
              <a:t>‹#›</a:t>
            </a:fld>
            <a:endParaRPr lang="en-US"/>
          </a:p>
        </p:txBody>
      </p:sp>
      <p:sp>
        <p:nvSpPr>
          <p:cNvPr id="8" name="Picture Placeholder 7">
            <a:extLst>
              <a:ext uri="{FF2B5EF4-FFF2-40B4-BE49-F238E27FC236}">
                <a16:creationId xmlns:a16="http://schemas.microsoft.com/office/drawing/2014/main" id="{1335FC09-EF9C-4849-8ECC-34ABA7DDA6FE}"/>
              </a:ext>
            </a:extLst>
          </p:cNvPr>
          <p:cNvSpPr>
            <a:spLocks noGrp="1"/>
          </p:cNvSpPr>
          <p:nvPr>
            <p:ph type="pic" sz="quarter" idx="13"/>
          </p:nvPr>
        </p:nvSpPr>
        <p:spPr>
          <a:xfrm>
            <a:off x="778847" y="2522538"/>
            <a:ext cx="2891367" cy="2916565"/>
          </a:xfrm>
          <a:solidFill>
            <a:schemeClr val="bg1">
              <a:lumMod val="95000"/>
            </a:schemeClr>
          </a:solidFill>
        </p:spPr>
        <p:txBody>
          <a:bodyPr/>
          <a:lstStyle>
            <a:lvl1pPr>
              <a:defRPr sz="800" b="0" i="0">
                <a:solidFill>
                  <a:schemeClr val="accent2"/>
                </a:solidFill>
                <a:latin typeface="Lexend Deca" pitchFamily="2" charset="77"/>
                <a:cs typeface="Lexend Deca" pitchFamily="2" charset="77"/>
              </a:defRPr>
            </a:lvl1pPr>
          </a:lstStyle>
          <a:p>
            <a:r>
              <a:rPr lang="en-US"/>
              <a:t>Click icon to add picture</a:t>
            </a:r>
          </a:p>
        </p:txBody>
      </p:sp>
      <p:sp>
        <p:nvSpPr>
          <p:cNvPr id="11" name="Picture Placeholder 10">
            <a:extLst>
              <a:ext uri="{FF2B5EF4-FFF2-40B4-BE49-F238E27FC236}">
                <a16:creationId xmlns:a16="http://schemas.microsoft.com/office/drawing/2014/main" id="{69CA82C4-ADEB-934E-AC85-092B2673A77A}"/>
              </a:ext>
            </a:extLst>
          </p:cNvPr>
          <p:cNvSpPr>
            <a:spLocks noGrp="1"/>
          </p:cNvSpPr>
          <p:nvPr>
            <p:ph type="pic" sz="quarter" idx="14"/>
          </p:nvPr>
        </p:nvSpPr>
        <p:spPr>
          <a:xfrm>
            <a:off x="4646653" y="2522539"/>
            <a:ext cx="2891367" cy="2916237"/>
          </a:xfrm>
          <a:solidFill>
            <a:schemeClr val="bg1">
              <a:lumMod val="95000"/>
            </a:schemeClr>
          </a:solidFill>
        </p:spPr>
        <p:txBody>
          <a:bodyPr/>
          <a:lstStyle>
            <a:lvl1pPr>
              <a:defRPr sz="800" b="0" i="0">
                <a:solidFill>
                  <a:schemeClr val="accent2"/>
                </a:solidFill>
                <a:latin typeface="Lexend Deca" pitchFamily="2" charset="77"/>
                <a:cs typeface="Lexend Deca" pitchFamily="2" charset="77"/>
              </a:defRPr>
            </a:lvl1pPr>
          </a:lstStyle>
          <a:p>
            <a:r>
              <a:rPr lang="en-US"/>
              <a:t>Click icon to add picture</a:t>
            </a:r>
          </a:p>
        </p:txBody>
      </p:sp>
      <p:sp>
        <p:nvSpPr>
          <p:cNvPr id="13" name="Picture Placeholder 12">
            <a:extLst>
              <a:ext uri="{FF2B5EF4-FFF2-40B4-BE49-F238E27FC236}">
                <a16:creationId xmlns:a16="http://schemas.microsoft.com/office/drawing/2014/main" id="{A65CE753-A5B7-E944-97B8-9161244507E6}"/>
              </a:ext>
            </a:extLst>
          </p:cNvPr>
          <p:cNvSpPr>
            <a:spLocks noGrp="1"/>
          </p:cNvSpPr>
          <p:nvPr>
            <p:ph type="pic" sz="quarter" idx="15"/>
          </p:nvPr>
        </p:nvSpPr>
        <p:spPr>
          <a:xfrm>
            <a:off x="8514458" y="2522539"/>
            <a:ext cx="2891367" cy="2916237"/>
          </a:xfrm>
          <a:solidFill>
            <a:schemeClr val="bg1">
              <a:lumMod val="95000"/>
            </a:schemeClr>
          </a:solidFill>
        </p:spPr>
        <p:txBody>
          <a:bodyPr/>
          <a:lstStyle>
            <a:lvl1pPr>
              <a:defRPr sz="800" b="0" i="0">
                <a:solidFill>
                  <a:schemeClr val="accent2"/>
                </a:solidFill>
                <a:latin typeface="Lexend Deca" pitchFamily="2" charset="77"/>
                <a:cs typeface="Lexend Deca" pitchFamily="2" charset="77"/>
              </a:defRPr>
            </a:lvl1pPr>
          </a:lstStyle>
          <a:p>
            <a:r>
              <a:rPr lang="en-US"/>
              <a:t>Click icon to add picture</a:t>
            </a:r>
          </a:p>
        </p:txBody>
      </p:sp>
    </p:spTree>
    <p:extLst>
      <p:ext uri="{BB962C8B-B14F-4D97-AF65-F5344CB8AC3E}">
        <p14:creationId xmlns:p14="http://schemas.microsoft.com/office/powerpoint/2010/main" val="81556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_on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B2D1943-C3E7-9A42-9BB1-7167C303961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405860" y="320675"/>
            <a:ext cx="10515600" cy="548330"/>
          </a:xfrm>
        </p:spPr>
        <p:txBody>
          <a:bodyPr/>
          <a:lstStyle>
            <a:lvl1pPr>
              <a:defRPr>
                <a:solidFill>
                  <a:schemeClr val="accent5"/>
                </a:solidFill>
              </a:defRPr>
            </a:lvl1pPr>
          </a:lstStyle>
          <a:p>
            <a:r>
              <a:rPr lang="en-US"/>
              <a:t>Click to edit Master title style</a:t>
            </a:r>
          </a:p>
        </p:txBody>
      </p:sp>
      <p:sp>
        <p:nvSpPr>
          <p:cNvPr id="3" name="Content Placeholder 2"/>
          <p:cNvSpPr>
            <a:spLocks noGrp="1"/>
          </p:cNvSpPr>
          <p:nvPr>
            <p:ph sz="half" idx="1"/>
          </p:nvPr>
        </p:nvSpPr>
        <p:spPr>
          <a:xfrm>
            <a:off x="405860" y="1895132"/>
            <a:ext cx="10515600" cy="4597744"/>
          </a:xfrm>
        </p:spPr>
        <p:txBody>
          <a:bodyPr lIns="90000"/>
          <a:lstStyle>
            <a:lvl1pPr>
              <a:spcAft>
                <a:spcPts val="0"/>
              </a:spcAft>
              <a:defRPr sz="6600">
                <a:solidFill>
                  <a:schemeClr val="accent5"/>
                </a:solidFill>
              </a:defRPr>
            </a:lvl1pPr>
            <a:lvl2pPr>
              <a:lnSpc>
                <a:spcPct val="120000"/>
              </a:lnSpc>
              <a:spcBef>
                <a:spcPts val="3000"/>
              </a:spcBef>
              <a:defRPr>
                <a:solidFill>
                  <a:schemeClr val="accent5"/>
                </a:solidFill>
              </a:defRPr>
            </a:lvl2pPr>
            <a:lvl3pPr>
              <a:lnSpc>
                <a:spcPct val="120000"/>
              </a:lnSpc>
              <a:defRPr>
                <a:solidFill>
                  <a:schemeClr val="accent5"/>
                </a:solidFill>
              </a:defRPr>
            </a:lvl3pPr>
            <a:lvl4pPr>
              <a:lnSpc>
                <a:spcPct val="120000"/>
              </a:lnSpc>
              <a:defRPr>
                <a:solidFill>
                  <a:schemeClr val="accent5"/>
                </a:solidFill>
              </a:defRPr>
            </a:lvl4pPr>
            <a:lvl5pPr>
              <a:lnSpc>
                <a:spcPct val="120000"/>
              </a:lnSpc>
              <a:defRPr>
                <a:solidFill>
                  <a:schemeClr val="accent5"/>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solidFill>
                  <a:schemeClr val="accent5"/>
                </a:solidFill>
              </a:defRPr>
            </a:lvl1pPr>
          </a:lstStyle>
          <a:p>
            <a:fld id="{E414BB20-EDEA-484A-AE9D-4D86144BCB00}" type="datetime1">
              <a:rPr lang="en-GB" smtClean="0"/>
              <a:t>26/01/2024</a:t>
            </a:fld>
            <a:endParaRPr lang="en-US"/>
          </a:p>
        </p:txBody>
      </p:sp>
      <p:sp>
        <p:nvSpPr>
          <p:cNvPr id="6" name="Footer Placeholder 5"/>
          <p:cNvSpPr>
            <a:spLocks noGrp="1"/>
          </p:cNvSpPr>
          <p:nvPr>
            <p:ph type="ftr" sz="quarter" idx="11"/>
          </p:nvPr>
        </p:nvSpPr>
        <p:spPr/>
        <p:txBody>
          <a:bodyPr/>
          <a:lstStyle>
            <a:lvl1pPr>
              <a:defRPr>
                <a:solidFill>
                  <a:schemeClr val="accent5"/>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5"/>
                </a:solidFill>
              </a:defRPr>
            </a:lvl1pPr>
          </a:lstStyle>
          <a:p>
            <a:fld id="{2AF7AD24-EDD3-AA47-BC99-D57F280FF352}" type="slidenum">
              <a:rPr lang="en-US" smtClean="0"/>
              <a:pPr/>
              <a:t>‹#›</a:t>
            </a:fld>
            <a:endParaRPr lang="en-US"/>
          </a:p>
        </p:txBody>
      </p:sp>
    </p:spTree>
    <p:extLst>
      <p:ext uri="{BB962C8B-B14F-4D97-AF65-F5344CB8AC3E}">
        <p14:creationId xmlns:p14="http://schemas.microsoft.com/office/powerpoint/2010/main" val="4131982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_two">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7C46644-6B56-D54B-BDAB-794471F1AEC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title"/>
          </p:nvPr>
        </p:nvSpPr>
        <p:spPr>
          <a:xfrm>
            <a:off x="405860" y="320675"/>
            <a:ext cx="10515600" cy="548330"/>
          </a:xfrm>
        </p:spPr>
        <p:txBody>
          <a:bodyPr/>
          <a:lstStyle>
            <a:lvl1pPr>
              <a:defRPr>
                <a:solidFill>
                  <a:schemeClr val="accent5"/>
                </a:solidFill>
              </a:defRPr>
            </a:lvl1pPr>
          </a:lstStyle>
          <a:p>
            <a:r>
              <a:rPr lang="en-US"/>
              <a:t>Click to edit Master title style</a:t>
            </a:r>
          </a:p>
        </p:txBody>
      </p:sp>
      <p:sp>
        <p:nvSpPr>
          <p:cNvPr id="3" name="Content Placeholder 2"/>
          <p:cNvSpPr>
            <a:spLocks noGrp="1"/>
          </p:cNvSpPr>
          <p:nvPr>
            <p:ph sz="half" idx="1"/>
          </p:nvPr>
        </p:nvSpPr>
        <p:spPr>
          <a:xfrm>
            <a:off x="405860" y="1895132"/>
            <a:ext cx="10515600" cy="4597744"/>
          </a:xfrm>
        </p:spPr>
        <p:txBody>
          <a:bodyPr lIns="90000"/>
          <a:lstStyle>
            <a:lvl1pPr>
              <a:spcAft>
                <a:spcPts val="0"/>
              </a:spcAft>
              <a:defRPr sz="6600">
                <a:solidFill>
                  <a:schemeClr val="accent5"/>
                </a:solidFill>
              </a:defRPr>
            </a:lvl1pPr>
            <a:lvl2pPr>
              <a:lnSpc>
                <a:spcPct val="120000"/>
              </a:lnSpc>
              <a:spcBef>
                <a:spcPts val="3000"/>
              </a:spcBef>
              <a:defRPr>
                <a:solidFill>
                  <a:schemeClr val="accent5"/>
                </a:solidFill>
              </a:defRPr>
            </a:lvl2pPr>
            <a:lvl3pPr>
              <a:lnSpc>
                <a:spcPct val="120000"/>
              </a:lnSpc>
              <a:defRPr>
                <a:solidFill>
                  <a:schemeClr val="accent5"/>
                </a:solidFill>
              </a:defRPr>
            </a:lvl3pPr>
            <a:lvl4pPr>
              <a:lnSpc>
                <a:spcPct val="120000"/>
              </a:lnSpc>
              <a:defRPr>
                <a:solidFill>
                  <a:schemeClr val="accent5"/>
                </a:solidFill>
              </a:defRPr>
            </a:lvl4pPr>
            <a:lvl5pPr>
              <a:lnSpc>
                <a:spcPct val="120000"/>
              </a:lnSpc>
              <a:defRPr>
                <a:solidFill>
                  <a:schemeClr val="accent5"/>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solidFill>
                  <a:schemeClr val="accent5"/>
                </a:solidFill>
              </a:defRPr>
            </a:lvl1pPr>
          </a:lstStyle>
          <a:p>
            <a:fld id="{E414BB20-EDEA-484A-AE9D-4D86144BCB00}" type="datetime1">
              <a:rPr lang="en-GB" smtClean="0"/>
              <a:t>26/01/2024</a:t>
            </a:fld>
            <a:endParaRPr lang="en-US"/>
          </a:p>
        </p:txBody>
      </p:sp>
      <p:sp>
        <p:nvSpPr>
          <p:cNvPr id="6" name="Footer Placeholder 5"/>
          <p:cNvSpPr>
            <a:spLocks noGrp="1"/>
          </p:cNvSpPr>
          <p:nvPr>
            <p:ph type="ftr" sz="quarter" idx="11"/>
          </p:nvPr>
        </p:nvSpPr>
        <p:spPr/>
        <p:txBody>
          <a:bodyPr/>
          <a:lstStyle>
            <a:lvl1pPr>
              <a:defRPr>
                <a:solidFill>
                  <a:schemeClr val="accent5"/>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5"/>
                </a:solidFill>
              </a:defRPr>
            </a:lvl1pPr>
          </a:lstStyle>
          <a:p>
            <a:fld id="{2AF7AD24-EDD3-AA47-BC99-D57F280FF352}" type="slidenum">
              <a:rPr lang="en-US" smtClean="0"/>
              <a:pPr/>
              <a:t>‹#›</a:t>
            </a:fld>
            <a:endParaRPr lang="en-US"/>
          </a:p>
        </p:txBody>
      </p:sp>
    </p:spTree>
    <p:extLst>
      <p:ext uri="{BB962C8B-B14F-4D97-AF65-F5344CB8AC3E}">
        <p14:creationId xmlns:p14="http://schemas.microsoft.com/office/powerpoint/2010/main" val="3466720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_thre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B13C0D0-7DD6-2E42-8083-71951CC3269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405860" y="320675"/>
            <a:ext cx="10515600" cy="548330"/>
          </a:xfrm>
        </p:spPr>
        <p:txBody>
          <a:bodyPr/>
          <a:lstStyle>
            <a:lvl1pPr>
              <a:defRPr>
                <a:solidFill>
                  <a:schemeClr val="accent5"/>
                </a:solidFill>
              </a:defRPr>
            </a:lvl1pPr>
          </a:lstStyle>
          <a:p>
            <a:r>
              <a:rPr lang="en-US"/>
              <a:t>Click to edit Master title style</a:t>
            </a:r>
          </a:p>
        </p:txBody>
      </p:sp>
      <p:sp>
        <p:nvSpPr>
          <p:cNvPr id="3" name="Content Placeholder 2"/>
          <p:cNvSpPr>
            <a:spLocks noGrp="1"/>
          </p:cNvSpPr>
          <p:nvPr>
            <p:ph sz="half" idx="1"/>
          </p:nvPr>
        </p:nvSpPr>
        <p:spPr>
          <a:xfrm>
            <a:off x="405860" y="1895131"/>
            <a:ext cx="10515600" cy="4597744"/>
          </a:xfrm>
        </p:spPr>
        <p:txBody>
          <a:bodyPr lIns="90000"/>
          <a:lstStyle>
            <a:lvl1pPr>
              <a:spcAft>
                <a:spcPts val="0"/>
              </a:spcAft>
              <a:defRPr sz="6600">
                <a:solidFill>
                  <a:schemeClr val="accent5"/>
                </a:solidFill>
              </a:defRPr>
            </a:lvl1pPr>
            <a:lvl2pPr>
              <a:lnSpc>
                <a:spcPct val="120000"/>
              </a:lnSpc>
              <a:spcBef>
                <a:spcPts val="3000"/>
              </a:spcBef>
              <a:defRPr>
                <a:solidFill>
                  <a:schemeClr val="accent5"/>
                </a:solidFill>
              </a:defRPr>
            </a:lvl2pPr>
            <a:lvl3pPr>
              <a:lnSpc>
                <a:spcPct val="120000"/>
              </a:lnSpc>
              <a:defRPr>
                <a:solidFill>
                  <a:schemeClr val="accent5"/>
                </a:solidFill>
              </a:defRPr>
            </a:lvl3pPr>
            <a:lvl4pPr>
              <a:lnSpc>
                <a:spcPct val="120000"/>
              </a:lnSpc>
              <a:defRPr>
                <a:solidFill>
                  <a:schemeClr val="accent5"/>
                </a:solidFill>
              </a:defRPr>
            </a:lvl4pPr>
            <a:lvl5pPr>
              <a:lnSpc>
                <a:spcPct val="120000"/>
              </a:lnSpc>
              <a:defRPr>
                <a:solidFill>
                  <a:schemeClr val="accent5"/>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solidFill>
                  <a:schemeClr val="accent5"/>
                </a:solidFill>
              </a:defRPr>
            </a:lvl1pPr>
          </a:lstStyle>
          <a:p>
            <a:fld id="{E414BB20-EDEA-484A-AE9D-4D86144BCB00}" type="datetime1">
              <a:rPr lang="en-GB" smtClean="0"/>
              <a:t>26/01/2024</a:t>
            </a:fld>
            <a:endParaRPr lang="en-US"/>
          </a:p>
        </p:txBody>
      </p:sp>
      <p:sp>
        <p:nvSpPr>
          <p:cNvPr id="6" name="Footer Placeholder 5"/>
          <p:cNvSpPr>
            <a:spLocks noGrp="1"/>
          </p:cNvSpPr>
          <p:nvPr>
            <p:ph type="ftr" sz="quarter" idx="11"/>
          </p:nvPr>
        </p:nvSpPr>
        <p:spPr/>
        <p:txBody>
          <a:bodyPr/>
          <a:lstStyle>
            <a:lvl1pPr>
              <a:defRPr>
                <a:solidFill>
                  <a:schemeClr val="accent5"/>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5"/>
                </a:solidFill>
              </a:defRPr>
            </a:lvl1pPr>
          </a:lstStyle>
          <a:p>
            <a:fld id="{2AF7AD24-EDD3-AA47-BC99-D57F280FF352}" type="slidenum">
              <a:rPr lang="en-US" smtClean="0"/>
              <a:pPr/>
              <a:t>‹#›</a:t>
            </a:fld>
            <a:endParaRPr lang="en-US"/>
          </a:p>
        </p:txBody>
      </p:sp>
    </p:spTree>
    <p:extLst>
      <p:ext uri="{BB962C8B-B14F-4D97-AF65-F5344CB8AC3E}">
        <p14:creationId xmlns:p14="http://schemas.microsoft.com/office/powerpoint/2010/main" val="261632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_fou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DB373A5-76F0-A746-8B51-EDD03A3C2CE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405860" y="320675"/>
            <a:ext cx="10515600" cy="548330"/>
          </a:xfrm>
        </p:spPr>
        <p:txBody>
          <a:bodyPr/>
          <a:lstStyle>
            <a:lvl1pPr>
              <a:defRPr>
                <a:solidFill>
                  <a:schemeClr val="accent5"/>
                </a:solidFill>
              </a:defRPr>
            </a:lvl1pPr>
          </a:lstStyle>
          <a:p>
            <a:r>
              <a:rPr lang="en-US"/>
              <a:t>Click to edit Master title style</a:t>
            </a:r>
          </a:p>
        </p:txBody>
      </p:sp>
      <p:sp>
        <p:nvSpPr>
          <p:cNvPr id="3" name="Content Placeholder 2"/>
          <p:cNvSpPr>
            <a:spLocks noGrp="1"/>
          </p:cNvSpPr>
          <p:nvPr>
            <p:ph sz="half" idx="1"/>
          </p:nvPr>
        </p:nvSpPr>
        <p:spPr>
          <a:xfrm>
            <a:off x="405860" y="1895132"/>
            <a:ext cx="10515600" cy="4597744"/>
          </a:xfrm>
        </p:spPr>
        <p:txBody>
          <a:bodyPr lIns="90000"/>
          <a:lstStyle>
            <a:lvl1pPr>
              <a:spcAft>
                <a:spcPts val="0"/>
              </a:spcAft>
              <a:defRPr sz="6600">
                <a:solidFill>
                  <a:schemeClr val="accent5"/>
                </a:solidFill>
              </a:defRPr>
            </a:lvl1pPr>
            <a:lvl2pPr>
              <a:lnSpc>
                <a:spcPct val="120000"/>
              </a:lnSpc>
              <a:spcBef>
                <a:spcPts val="3000"/>
              </a:spcBef>
              <a:defRPr>
                <a:solidFill>
                  <a:schemeClr val="accent5"/>
                </a:solidFill>
              </a:defRPr>
            </a:lvl2pPr>
            <a:lvl3pPr>
              <a:lnSpc>
                <a:spcPct val="120000"/>
              </a:lnSpc>
              <a:defRPr>
                <a:solidFill>
                  <a:schemeClr val="accent5"/>
                </a:solidFill>
              </a:defRPr>
            </a:lvl3pPr>
            <a:lvl4pPr>
              <a:lnSpc>
                <a:spcPct val="120000"/>
              </a:lnSpc>
              <a:defRPr>
                <a:solidFill>
                  <a:schemeClr val="accent5"/>
                </a:solidFill>
              </a:defRPr>
            </a:lvl4pPr>
            <a:lvl5pPr>
              <a:lnSpc>
                <a:spcPct val="120000"/>
              </a:lnSpc>
              <a:defRPr>
                <a:solidFill>
                  <a:schemeClr val="accent5"/>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solidFill>
                  <a:schemeClr val="accent5"/>
                </a:solidFill>
              </a:defRPr>
            </a:lvl1pPr>
          </a:lstStyle>
          <a:p>
            <a:fld id="{E414BB20-EDEA-484A-AE9D-4D86144BCB00}" type="datetime1">
              <a:rPr lang="en-GB" smtClean="0"/>
              <a:t>26/01/2024</a:t>
            </a:fld>
            <a:endParaRPr lang="en-US"/>
          </a:p>
        </p:txBody>
      </p:sp>
      <p:sp>
        <p:nvSpPr>
          <p:cNvPr id="6" name="Footer Placeholder 5"/>
          <p:cNvSpPr>
            <a:spLocks noGrp="1"/>
          </p:cNvSpPr>
          <p:nvPr>
            <p:ph type="ftr" sz="quarter" idx="11"/>
          </p:nvPr>
        </p:nvSpPr>
        <p:spPr/>
        <p:txBody>
          <a:bodyPr/>
          <a:lstStyle>
            <a:lvl1pPr>
              <a:defRPr>
                <a:solidFill>
                  <a:schemeClr val="accent5"/>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5"/>
                </a:solidFill>
              </a:defRPr>
            </a:lvl1pPr>
          </a:lstStyle>
          <a:p>
            <a:fld id="{2AF7AD24-EDD3-AA47-BC99-D57F280FF352}" type="slidenum">
              <a:rPr lang="en-US" smtClean="0"/>
              <a:pPr/>
              <a:t>‹#›</a:t>
            </a:fld>
            <a:endParaRPr lang="en-US"/>
          </a:p>
        </p:txBody>
      </p:sp>
    </p:spTree>
    <p:extLst>
      <p:ext uri="{BB962C8B-B14F-4D97-AF65-F5344CB8AC3E}">
        <p14:creationId xmlns:p14="http://schemas.microsoft.com/office/powerpoint/2010/main" val="3225707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theme" Target="../theme/theme3.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5860" y="320675"/>
            <a:ext cx="10515600" cy="54833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405860" y="1026981"/>
            <a:ext cx="4208227" cy="4351338"/>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05860" y="6492876"/>
            <a:ext cx="2743200" cy="365125"/>
          </a:xfrm>
          <a:prstGeom prst="rect">
            <a:avLst/>
          </a:prstGeom>
        </p:spPr>
        <p:txBody>
          <a:bodyPr vert="horz" lIns="91440" tIns="45720" rIns="91440" bIns="45720" rtlCol="0" anchor="ctr"/>
          <a:lstStyle>
            <a:lvl1pPr algn="l">
              <a:defRPr sz="800" b="0" i="0">
                <a:solidFill>
                  <a:schemeClr val="accent3"/>
                </a:solidFill>
                <a:latin typeface="Lexend Deca" pitchFamily="2" charset="77"/>
                <a:cs typeface="Lexend Deca" pitchFamily="2" charset="77"/>
              </a:defRPr>
            </a:lvl1pPr>
          </a:lstStyle>
          <a:p>
            <a:fld id="{FC4C024C-7E84-8F41-B395-2F987ECAC674}" type="datetime1">
              <a:rPr lang="en-GB" smtClean="0"/>
              <a:pPr/>
              <a:t>26/01/2024</a:t>
            </a:fld>
            <a:endParaRPr lang="en-US"/>
          </a:p>
        </p:txBody>
      </p:sp>
      <p:sp>
        <p:nvSpPr>
          <p:cNvPr id="5" name="Footer Placeholder 4"/>
          <p:cNvSpPr>
            <a:spLocks noGrp="1"/>
          </p:cNvSpPr>
          <p:nvPr>
            <p:ph type="ftr" sz="quarter" idx="3"/>
          </p:nvPr>
        </p:nvSpPr>
        <p:spPr>
          <a:xfrm>
            <a:off x="4099520" y="6492876"/>
            <a:ext cx="4114800" cy="365125"/>
          </a:xfrm>
          <a:prstGeom prst="rect">
            <a:avLst/>
          </a:prstGeom>
        </p:spPr>
        <p:txBody>
          <a:bodyPr vert="horz" lIns="91440" tIns="45720" rIns="91440" bIns="45720" rtlCol="0" anchor="ctr"/>
          <a:lstStyle>
            <a:lvl1pPr algn="ctr">
              <a:defRPr sz="800" b="0" i="0">
                <a:solidFill>
                  <a:schemeClr val="accent3"/>
                </a:solidFill>
                <a:latin typeface="Lexend Deca" pitchFamily="2" charset="77"/>
                <a:cs typeface="Lexend Deca" pitchFamily="2" charset="77"/>
              </a:defRPr>
            </a:lvl1pPr>
          </a:lstStyle>
          <a:p>
            <a:endParaRPr lang="en-US"/>
          </a:p>
        </p:txBody>
      </p:sp>
      <p:sp>
        <p:nvSpPr>
          <p:cNvPr id="6" name="Slide Number Placeholder 5"/>
          <p:cNvSpPr>
            <a:spLocks noGrp="1"/>
          </p:cNvSpPr>
          <p:nvPr>
            <p:ph type="sldNum" sz="quarter" idx="4"/>
          </p:nvPr>
        </p:nvSpPr>
        <p:spPr>
          <a:xfrm>
            <a:off x="9448800" y="6492876"/>
            <a:ext cx="2743200" cy="365125"/>
          </a:xfrm>
          <a:prstGeom prst="rect">
            <a:avLst/>
          </a:prstGeom>
        </p:spPr>
        <p:txBody>
          <a:bodyPr vert="horz" lIns="91440" tIns="45720" rIns="91440" bIns="45720" rtlCol="0" anchor="ctr"/>
          <a:lstStyle>
            <a:lvl1pPr algn="r">
              <a:defRPr sz="800" b="0" i="0">
                <a:solidFill>
                  <a:schemeClr val="accent3"/>
                </a:solidFill>
                <a:latin typeface="Lexend Deca" pitchFamily="2" charset="77"/>
                <a:cs typeface="Lexend Deca" pitchFamily="2" charset="77"/>
              </a:defRPr>
            </a:lvl1pPr>
          </a:lstStyle>
          <a:p>
            <a:fld id="{2AF7AD24-EDD3-AA47-BC99-D57F280FF352}" type="slidenum">
              <a:rPr lang="en-US" smtClean="0"/>
              <a:pPr/>
              <a:t>‹#›</a:t>
            </a:fld>
            <a:endParaRPr lang="en-US"/>
          </a:p>
        </p:txBody>
      </p:sp>
    </p:spTree>
    <p:extLst>
      <p:ext uri="{BB962C8B-B14F-4D97-AF65-F5344CB8AC3E}">
        <p14:creationId xmlns:p14="http://schemas.microsoft.com/office/powerpoint/2010/main" val="19186864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1200" kern="1200">
          <a:solidFill>
            <a:schemeClr val="tx1"/>
          </a:solidFill>
          <a:latin typeface="Lexend Deca" pitchFamily="2" charset="77"/>
          <a:ea typeface="+mj-ea"/>
          <a:cs typeface="Lexend Deca" pitchFamily="2" charset="77"/>
        </a:defRPr>
      </a:lvl1pPr>
    </p:titleStyle>
    <p:bodyStyle>
      <a:lvl1pPr marL="0" indent="0" algn="l" defTabSz="914400" rtl="0" eaLnBrk="1" latinLnBrk="0" hangingPunct="1">
        <a:lnSpc>
          <a:spcPct val="85000"/>
        </a:lnSpc>
        <a:spcBef>
          <a:spcPts val="0"/>
        </a:spcBef>
        <a:spcAft>
          <a:spcPts val="0"/>
        </a:spcAft>
        <a:buFont typeface="Arial" panose="020B0604020202020204" pitchFamily="34" charset="0"/>
        <a:buNone/>
        <a:defRPr sz="2400" b="0" i="0" kern="1200">
          <a:solidFill>
            <a:schemeClr val="tx1"/>
          </a:solidFill>
          <a:latin typeface="Merriweather" pitchFamily="2" charset="77"/>
          <a:ea typeface="+mn-ea"/>
          <a:cs typeface="Futura Medium" panose="020B0602020204020303" pitchFamily="34" charset="-79"/>
        </a:defRPr>
      </a:lvl1pPr>
      <a:lvl2pPr marL="0" indent="0" algn="l" defTabSz="914400" rtl="0" eaLnBrk="1" latinLnBrk="0" hangingPunct="1">
        <a:lnSpc>
          <a:spcPct val="120000"/>
        </a:lnSpc>
        <a:spcBef>
          <a:spcPts val="3000"/>
        </a:spcBef>
        <a:buFont typeface="Arial" panose="020B0604020202020204" pitchFamily="34" charset="0"/>
        <a:buNone/>
        <a:tabLst/>
        <a:defRPr sz="800" b="0" i="0" kern="1200">
          <a:solidFill>
            <a:schemeClr val="tx1"/>
          </a:solidFill>
          <a:latin typeface="Merriweather" pitchFamily="2" charset="77"/>
          <a:ea typeface="+mn-ea"/>
          <a:cs typeface="Futura Medium" panose="020B0602020204020303" pitchFamily="34" charset="-79"/>
        </a:defRPr>
      </a:lvl2pPr>
      <a:lvl3pPr marL="54488" indent="-90488" algn="l" defTabSz="914400" rtl="0" eaLnBrk="1" latinLnBrk="0" hangingPunct="1">
        <a:lnSpc>
          <a:spcPct val="120000"/>
        </a:lnSpc>
        <a:spcBef>
          <a:spcPts val="3000"/>
        </a:spcBef>
        <a:buFont typeface="Arial" panose="020B0604020202020204" pitchFamily="34" charset="0"/>
        <a:buChar char="•"/>
        <a:tabLst/>
        <a:defRPr sz="800" b="0" i="0" kern="1200">
          <a:solidFill>
            <a:schemeClr val="tx1"/>
          </a:solidFill>
          <a:latin typeface="Merriweather" pitchFamily="2" charset="77"/>
          <a:ea typeface="+mn-ea"/>
          <a:cs typeface="Futura Medium" panose="020B0602020204020303" pitchFamily="34" charset="-79"/>
        </a:defRPr>
      </a:lvl3pPr>
      <a:lvl4pPr marL="54488" indent="-90488" algn="l" defTabSz="914400" rtl="0" eaLnBrk="1" latinLnBrk="0" hangingPunct="1">
        <a:lnSpc>
          <a:spcPct val="120000"/>
        </a:lnSpc>
        <a:spcBef>
          <a:spcPts val="3000"/>
        </a:spcBef>
        <a:buFont typeface="System Font Regular"/>
        <a:buChar char="–"/>
        <a:tabLst/>
        <a:defRPr sz="800" b="0" i="0" kern="1200">
          <a:solidFill>
            <a:schemeClr val="tx1"/>
          </a:solidFill>
          <a:latin typeface="Merriweather" pitchFamily="2" charset="77"/>
          <a:ea typeface="+mn-ea"/>
          <a:cs typeface="Futura Medium" panose="020B0602020204020303" pitchFamily="34" charset="-79"/>
        </a:defRPr>
      </a:lvl4pPr>
      <a:lvl5pPr marL="54488" indent="-90488" algn="l" defTabSz="914400" rtl="0" eaLnBrk="1" latinLnBrk="0" hangingPunct="1">
        <a:lnSpc>
          <a:spcPct val="120000"/>
        </a:lnSpc>
        <a:spcBef>
          <a:spcPts val="3000"/>
        </a:spcBef>
        <a:buFont typeface="Arial" panose="020B0604020202020204" pitchFamily="34" charset="0"/>
        <a:buChar char="•"/>
        <a:tabLst/>
        <a:defRPr sz="800" b="0" i="0" kern="1200">
          <a:solidFill>
            <a:schemeClr val="tx1"/>
          </a:solidFill>
          <a:latin typeface="Merriweather" pitchFamily="2" charset="77"/>
          <a:ea typeface="+mn-ea"/>
          <a:cs typeface="Futura Medium" panose="020B06020202040203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1505566936"/>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1/26/2024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2489985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Lst>
  <mc:AlternateContent xmlns:mc="http://schemas.openxmlformats.org/markup-compatibility/2006" xmlns:p14="http://schemas.microsoft.com/office/powerpoint/2010/main">
    <mc:Choice Requires="p14">
      <p:transition>
        <p14:reveal/>
      </p:transition>
    </mc:Choice>
    <mc:Fallback xmlns="">
      <p:transition>
        <p:fade/>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13.xml"/><Relationship Id="rId5" Type="http://schemas.openxmlformats.org/officeDocument/2006/relationships/image" Target="../media/image30.svg"/><Relationship Id="rId4" Type="http://schemas.openxmlformats.org/officeDocument/2006/relationships/image" Target="../media/image29.png"/></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3.xml"/><Relationship Id="rId4" Type="http://schemas.openxmlformats.org/officeDocument/2006/relationships/hyperlink" Target="https://view.officeapps.live.com/op/view.aspx?src=https%3A%2F%2Fwww.educationsupport.org.uk%2Fmedia%2Fihwhuvwk%2Fstaff-wellbeing-audit.docx&amp;wdOrigin=BROWSELINK"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annafreud.org/resources/schools-and-colleges/ten-ways-to-support-school-staff-wellbeing/" TargetMode="External"/><Relationship Id="rId2" Type="http://schemas.openxmlformats.org/officeDocument/2006/relationships/hyperlink" Target="https://mentallyhealthyschools.org.uk/resources/interactive-stress-container-tool-for-staff/" TargetMode="External"/><Relationship Id="rId1" Type="http://schemas.openxmlformats.org/officeDocument/2006/relationships/slideLayout" Target="../slideLayouts/slideLayout13.xml"/><Relationship Id="rId5" Type="http://schemas.openxmlformats.org/officeDocument/2006/relationships/image" Target="../media/image37.png"/><Relationship Id="rId4" Type="http://schemas.openxmlformats.org/officeDocument/2006/relationships/hyperlink" Target="https://www.annafreud.org/schools-and-colleges/5-steps-to-mental-health-and-wellbeing/"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ASFeL6oWGwE&amp;list=PLFowEOaumCQ5oGJ4GDAMD_mgHaYeNlMZH&amp;index=7" TargetMode="External"/><Relationship Id="rId2" Type="http://schemas.openxmlformats.org/officeDocument/2006/relationships/hyperlink" Target="https://www.youtube.com/watch?v=3W0U-4Blrj4&amp;list=PLFowEOaumCQ5oGJ4GDAMD_mgHaYeNlMZH&amp;index=5" TargetMode="External"/><Relationship Id="rId1" Type="http://schemas.openxmlformats.org/officeDocument/2006/relationships/slideLayout" Target="../slideLayouts/slideLayout13.xml"/><Relationship Id="rId5" Type="http://schemas.openxmlformats.org/officeDocument/2006/relationships/hyperlink" Target="https://www.wellbeingnands.co.uk/suffolk/get-support/courses/" TargetMode="External"/><Relationship Id="rId4" Type="http://schemas.openxmlformats.org/officeDocument/2006/relationships/hyperlink" Target="https://www.youtube.com/watch?v=jJZiWCwUNFM&amp;list=PLFowEOaumCQ5oGJ4GDAMD_mgHaYeNlMZH&amp;index=6"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39.png"/><Relationship Id="rId5" Type="http://schemas.openxmlformats.org/officeDocument/2006/relationships/image" Target="../media/image11.pn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11.png"/><Relationship Id="rId7"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hyperlink" Target="https://www.educationsupport.org.uk/" TargetMode="External"/><Relationship Id="rId5" Type="http://schemas.openxmlformats.org/officeDocument/2006/relationships/hyperlink" Target="https://www.educationsupport.org.uk/resources/" TargetMode="External"/><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5.xml"/><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7.png"/><Relationship Id="rId1" Type="http://schemas.openxmlformats.org/officeDocument/2006/relationships/slideLayout" Target="../slideLayouts/slideLayout15.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hyperlink" Target="https://www.mind.org.uk/workplace/mental-health-at-work/taking-care-of-yourself/five-ways-to-wellbeing/" TargetMode="External"/><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3" Type="http://schemas.openxmlformats.org/officeDocument/2006/relationships/hyperlink" Target="https://www.hgi.org.uk/sites/default/files/hgi/Emotional-Needs-Audit.pdf" TargetMode="External"/><Relationship Id="rId2" Type="http://schemas.openxmlformats.org/officeDocument/2006/relationships/hyperlink" Target="https://www.suffolkmind.org.uk/who-we-help/mental-health-support/emotional-needs-resources/" TargetMode="Externa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hyperlink" Target="https://www.getselfhelp.co.uk/docs/NourishingDepleting.pdf" TargetMode="Externa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3" Type="http://schemas.openxmlformats.org/officeDocument/2006/relationships/hyperlink" Target="https://assets.publishing.service.gov.uk/media/6194eb37d3bf7f0551f2d1a5/DfE_Education_Workforce_Welbeing_Charter_Nov21.pdf" TargetMode="External"/><Relationship Id="rId2" Type="http://schemas.openxmlformats.org/officeDocument/2006/relationships/hyperlink" Target="https://www.gov.uk/guidance/education-staff-wellbeing-charter" TargetMode="Externa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8" Type="http://schemas.openxmlformats.org/officeDocument/2006/relationships/hyperlink" Target="https://www.educationsupport.org.uk/resources/" TargetMode="External"/><Relationship Id="rId13" Type="http://schemas.openxmlformats.org/officeDocument/2006/relationships/hyperlink" Target="https://www.headspace.com/educators" TargetMode="External"/><Relationship Id="rId3" Type="http://schemas.openxmlformats.org/officeDocument/2006/relationships/hyperlink" Target="https://www.educationsupport.org.uk/resources/for-organisations/guides/staff-wellbeing-audit/" TargetMode="External"/><Relationship Id="rId7" Type="http://schemas.openxmlformats.org/officeDocument/2006/relationships/hyperlink" Target="https://www.gov.uk/guidance/mental-health-and-wellbeing-support-in-schools-and-colleges" TargetMode="External"/><Relationship Id="rId12" Type="http://schemas.openxmlformats.org/officeDocument/2006/relationships/hyperlink" Target="https://www.mentalhealthatwork.org.uk/?s=resources+for+schools" TargetMode="External"/><Relationship Id="rId17" Type="http://schemas.openxmlformats.org/officeDocument/2006/relationships/image" Target="../media/image33.png"/><Relationship Id="rId2" Type="http://schemas.openxmlformats.org/officeDocument/2006/relationships/hyperlink" Target="https://whatworkswellbeing.org/resources/a-guide-to-measuring-staff-wellbeing-in-schools-and-colleges/" TargetMode="External"/><Relationship Id="rId16" Type="http://schemas.openxmlformats.org/officeDocument/2006/relationships/hyperlink" Target="https://www.educationsupport.org.uk/news-and-events/news/wellbeing-tips-for-teachers-education-support-and-minded-partnership" TargetMode="External"/><Relationship Id="rId1" Type="http://schemas.openxmlformats.org/officeDocument/2006/relationships/slideLayout" Target="../slideLayouts/slideLayout14.xml"/><Relationship Id="rId6" Type="http://schemas.openxmlformats.org/officeDocument/2006/relationships/hyperlink" Target="https://www.ons.gov.uk/peoplepopulationandcommunity/wellbeing/articles/measuresofnationalwellbeingdashboard/2018-04-25" TargetMode="External"/><Relationship Id="rId11" Type="http://schemas.openxmlformats.org/officeDocument/2006/relationships/hyperlink" Target="https://www.annafreud.org/schools-and-colleges/resources/supporting-staff-wellbeing-in-schools/" TargetMode="External"/><Relationship Id="rId5" Type="http://schemas.openxmlformats.org/officeDocument/2006/relationships/hyperlink" Target="https://www.thrivingplacesindex.org/" TargetMode="External"/><Relationship Id="rId15" Type="http://schemas.openxmlformats.org/officeDocument/2006/relationships/hyperlink" Target="https://hubofhope.co.uk/" TargetMode="External"/><Relationship Id="rId10" Type="http://schemas.openxmlformats.org/officeDocument/2006/relationships/hyperlink" Target="https://www.mentallyhealthyschools.org.uk/" TargetMode="External"/><Relationship Id="rId4" Type="http://schemas.openxmlformats.org/officeDocument/2006/relationships/hyperlink" Target="https://www.gov.uk/government/publications/workplace-wellbeing-tool" TargetMode="External"/><Relationship Id="rId9" Type="http://schemas.openxmlformats.org/officeDocument/2006/relationships/hyperlink" Target="https://www.educationsupport.org.uk/get-help/help-for-you/helpline/" TargetMode="External"/><Relationship Id="rId14" Type="http://schemas.openxmlformats.org/officeDocument/2006/relationships/hyperlink" Target="https://www.local.gov.uk/our-support/workforce-and-hr-support/education-and-young-people"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853C63-C84A-8259-509C-FED763343C38}"/>
              </a:ext>
            </a:extLst>
          </p:cNvPr>
          <p:cNvSpPr txBox="1"/>
          <p:nvPr/>
        </p:nvSpPr>
        <p:spPr>
          <a:xfrm>
            <a:off x="406400" y="112889"/>
            <a:ext cx="1557867" cy="369332"/>
          </a:xfrm>
          <a:prstGeom prst="rect">
            <a:avLst/>
          </a:prstGeom>
          <a:solidFill>
            <a:schemeClr val="bg1"/>
          </a:solidFill>
        </p:spPr>
        <p:txBody>
          <a:bodyPr wrap="square" rtlCol="0">
            <a:spAutoFit/>
          </a:bodyPr>
          <a:lstStyle/>
          <a:p>
            <a:endParaRPr lang="en-GB" dirty="0"/>
          </a:p>
        </p:txBody>
      </p:sp>
      <p:sp>
        <p:nvSpPr>
          <p:cNvPr id="3" name="TextBox 2">
            <a:extLst>
              <a:ext uri="{FF2B5EF4-FFF2-40B4-BE49-F238E27FC236}">
                <a16:creationId xmlns:a16="http://schemas.microsoft.com/office/drawing/2014/main" id="{D77CAE72-8539-C36D-DCCF-C90F57BBFA5F}"/>
              </a:ext>
            </a:extLst>
          </p:cNvPr>
          <p:cNvSpPr txBox="1"/>
          <p:nvPr/>
        </p:nvSpPr>
        <p:spPr>
          <a:xfrm>
            <a:off x="1789290" y="411568"/>
            <a:ext cx="8613420" cy="1384995"/>
          </a:xfrm>
          <a:prstGeom prst="rect">
            <a:avLst/>
          </a:prstGeom>
          <a:noFill/>
        </p:spPr>
        <p:txBody>
          <a:bodyPr wrap="square" rtlCol="0">
            <a:spAutoFit/>
          </a:bodyPr>
          <a:lstStyle/>
          <a:p>
            <a:pPr algn="ctr"/>
            <a:r>
              <a:rPr lang="en-GB" sz="2800" b="1" dirty="0"/>
              <a:t>Considering staff wellbeing</a:t>
            </a:r>
          </a:p>
          <a:p>
            <a:pPr algn="ctr"/>
            <a:r>
              <a:rPr lang="en-GB" sz="2800" b="1" dirty="0"/>
              <a:t>Presentation for Community Inclusion Forum</a:t>
            </a:r>
          </a:p>
          <a:p>
            <a:pPr algn="ctr"/>
            <a:r>
              <a:rPr lang="en-GB" sz="2800" b="1" dirty="0"/>
              <a:t>January 2024</a:t>
            </a:r>
          </a:p>
        </p:txBody>
      </p:sp>
      <p:sp>
        <p:nvSpPr>
          <p:cNvPr id="4" name="Block Arc 3">
            <a:extLst>
              <a:ext uri="{FF2B5EF4-FFF2-40B4-BE49-F238E27FC236}">
                <a16:creationId xmlns:a16="http://schemas.microsoft.com/office/drawing/2014/main" id="{6406477D-8B64-8859-A84F-3A9CFB1D5199}"/>
              </a:ext>
            </a:extLst>
          </p:cNvPr>
          <p:cNvSpPr/>
          <p:nvPr/>
        </p:nvSpPr>
        <p:spPr>
          <a:xfrm>
            <a:off x="3307640" y="1948377"/>
            <a:ext cx="5520267" cy="4316176"/>
          </a:xfrm>
          <a:prstGeom prst="blockArc">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Rectangle 6">
            <a:extLst>
              <a:ext uri="{FF2B5EF4-FFF2-40B4-BE49-F238E27FC236}">
                <a16:creationId xmlns:a16="http://schemas.microsoft.com/office/drawing/2014/main" id="{A27D6416-FAE9-FEE1-17F6-C9377A6ED843}"/>
              </a:ext>
            </a:extLst>
          </p:cNvPr>
          <p:cNvSpPr/>
          <p:nvPr/>
        </p:nvSpPr>
        <p:spPr>
          <a:xfrm>
            <a:off x="4101905" y="2414823"/>
            <a:ext cx="3931736" cy="2391508"/>
          </a:xfrm>
          <a:prstGeom prst="rect">
            <a:avLst/>
          </a:prstGeom>
          <a:noFill/>
        </p:spPr>
        <p:txBody>
          <a:bodyPr wrap="none" lIns="91440" tIns="45720" rIns="91440" bIns="45720">
            <a:prstTxWarp prst="textArchUp">
              <a:avLst/>
            </a:prstTxWarp>
            <a:spAutoFit/>
          </a:bodyPr>
          <a:lstStyle/>
          <a:p>
            <a:pPr algn="ctr"/>
            <a:r>
              <a:rPr lang="en-US" sz="5400" dirty="0">
                <a:ln w="0"/>
                <a:effectLst>
                  <a:outerShdw blurRad="38100" dist="19050" dir="2700000" algn="tl" rotWithShape="0">
                    <a:schemeClr val="dk1">
                      <a:alpha val="40000"/>
                    </a:schemeClr>
                  </a:outerShdw>
                </a:effectLst>
              </a:rPr>
              <a:t>What an educational setting can do to facilitate staff wellbeing.</a:t>
            </a:r>
            <a:endParaRPr lang="en-US" sz="5400" b="0" cap="none" spc="0" dirty="0">
              <a:ln w="0"/>
              <a:solidFill>
                <a:schemeClr val="tx1"/>
              </a:solidFill>
              <a:effectLst>
                <a:outerShdw blurRad="38100" dist="19050" dir="2700000" algn="tl" rotWithShape="0">
                  <a:schemeClr val="dk1">
                    <a:alpha val="40000"/>
                  </a:schemeClr>
                </a:outerShdw>
              </a:effectLst>
            </a:endParaRPr>
          </a:p>
        </p:txBody>
      </p:sp>
      <p:pic>
        <p:nvPicPr>
          <p:cNvPr id="11" name="Graphic 10" descr="Confused person outline">
            <a:extLst>
              <a:ext uri="{FF2B5EF4-FFF2-40B4-BE49-F238E27FC236}">
                <a16:creationId xmlns:a16="http://schemas.microsoft.com/office/drawing/2014/main" id="{21954370-B7CC-7CDB-296B-EFF3E34D77B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10572" y="4500945"/>
            <a:ext cx="914400" cy="914400"/>
          </a:xfrm>
          <a:prstGeom prst="rect">
            <a:avLst/>
          </a:prstGeom>
        </p:spPr>
      </p:pic>
      <p:sp>
        <p:nvSpPr>
          <p:cNvPr id="13" name="Block Arc 12">
            <a:extLst>
              <a:ext uri="{FF2B5EF4-FFF2-40B4-BE49-F238E27FC236}">
                <a16:creationId xmlns:a16="http://schemas.microsoft.com/office/drawing/2014/main" id="{CFE2E7B3-3493-E77C-4B09-E849E3D128AE}"/>
              </a:ext>
            </a:extLst>
          </p:cNvPr>
          <p:cNvSpPr/>
          <p:nvPr/>
        </p:nvSpPr>
        <p:spPr>
          <a:xfrm rot="10800000">
            <a:off x="3307639" y="2405577"/>
            <a:ext cx="5520267" cy="4316176"/>
          </a:xfrm>
          <a:prstGeom prst="blockArc">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2" name="Rectangle 11">
            <a:extLst>
              <a:ext uri="{FF2B5EF4-FFF2-40B4-BE49-F238E27FC236}">
                <a16:creationId xmlns:a16="http://schemas.microsoft.com/office/drawing/2014/main" id="{79F8ADF0-1980-486E-E016-A48F1484CB34}"/>
              </a:ext>
            </a:extLst>
          </p:cNvPr>
          <p:cNvSpPr/>
          <p:nvPr/>
        </p:nvSpPr>
        <p:spPr>
          <a:xfrm>
            <a:off x="3981836" y="3922098"/>
            <a:ext cx="4228328" cy="2369155"/>
          </a:xfrm>
          <a:prstGeom prst="rect">
            <a:avLst/>
          </a:prstGeom>
          <a:noFill/>
        </p:spPr>
        <p:txBody>
          <a:bodyPr wrap="none" lIns="91440" tIns="45720" rIns="91440" bIns="45720">
            <a:prstTxWarp prst="textArchDown">
              <a:avLst/>
            </a:prstTxWarp>
            <a:spAutoFit/>
          </a:bodyPr>
          <a:lstStyle/>
          <a:p>
            <a:pPr algn="ctr"/>
            <a:r>
              <a:rPr lang="en-US" sz="5400" dirty="0">
                <a:ln w="0"/>
                <a:effectLst>
                  <a:outerShdw blurRad="38100" dist="19050" dir="2700000" algn="tl" rotWithShape="0">
                    <a:schemeClr val="dk1">
                      <a:alpha val="40000"/>
                    </a:schemeClr>
                  </a:outerShdw>
                </a:effectLst>
              </a:rPr>
              <a:t>What an individual staff member can do to facilitate their own wellbeing.</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14" name="TextBox 13">
            <a:extLst>
              <a:ext uri="{FF2B5EF4-FFF2-40B4-BE49-F238E27FC236}">
                <a16:creationId xmlns:a16="http://schemas.microsoft.com/office/drawing/2014/main" id="{3AF235D4-C0C2-6486-98DB-BF518859DF54}"/>
              </a:ext>
            </a:extLst>
          </p:cNvPr>
          <p:cNvSpPr txBox="1"/>
          <p:nvPr/>
        </p:nvSpPr>
        <p:spPr>
          <a:xfrm>
            <a:off x="90311" y="6016978"/>
            <a:ext cx="812800" cy="704776"/>
          </a:xfrm>
          <a:prstGeom prst="rect">
            <a:avLst/>
          </a:prstGeom>
          <a:solidFill>
            <a:schemeClr val="bg1"/>
          </a:solidFill>
        </p:spPr>
        <p:txBody>
          <a:bodyPr wrap="square" rtlCol="0">
            <a:spAutoFit/>
          </a:bodyPr>
          <a:lstStyle/>
          <a:p>
            <a:endParaRPr lang="en-GB" dirty="0"/>
          </a:p>
        </p:txBody>
      </p:sp>
      <p:pic>
        <p:nvPicPr>
          <p:cNvPr id="16" name="Graphic 15" descr="Social network outline">
            <a:extLst>
              <a:ext uri="{FF2B5EF4-FFF2-40B4-BE49-F238E27FC236}">
                <a16:creationId xmlns:a16="http://schemas.microsoft.com/office/drawing/2014/main" id="{75205ABB-1D8D-7F34-BD04-EA0AC82B6D8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10572" y="3357945"/>
            <a:ext cx="914400" cy="914400"/>
          </a:xfrm>
          <a:prstGeom prst="rect">
            <a:avLst/>
          </a:prstGeom>
        </p:spPr>
      </p:pic>
      <p:sp>
        <p:nvSpPr>
          <p:cNvPr id="17" name="Rectangle 16">
            <a:extLst>
              <a:ext uri="{FF2B5EF4-FFF2-40B4-BE49-F238E27FC236}">
                <a16:creationId xmlns:a16="http://schemas.microsoft.com/office/drawing/2014/main" id="{E627AD0E-2AEE-A8BA-C987-8DCB13D1CA1B}"/>
              </a:ext>
            </a:extLst>
          </p:cNvPr>
          <p:cNvSpPr/>
          <p:nvPr/>
        </p:nvSpPr>
        <p:spPr>
          <a:xfrm>
            <a:off x="5001455" y="4097994"/>
            <a:ext cx="2132633" cy="1435166"/>
          </a:xfrm>
          <a:prstGeom prst="rect">
            <a:avLst/>
          </a:prstGeom>
          <a:noFill/>
        </p:spPr>
        <p:txBody>
          <a:bodyPr wrap="none" lIns="91440" tIns="45720" rIns="91440" bIns="45720">
            <a:prstTxWarp prst="textArchDown">
              <a:avLst/>
            </a:prstTxWarp>
            <a:spAutoFit/>
          </a:bodyPr>
          <a:lstStyle/>
          <a:p>
            <a:pPr algn="ctr"/>
            <a:r>
              <a:rPr lang="en-US" sz="1600" b="1" dirty="0">
                <a:ln w="0"/>
                <a:solidFill>
                  <a:srgbClr val="92D050"/>
                </a:solidFill>
              </a:rPr>
              <a:t>The individual (s)</a:t>
            </a:r>
            <a:endParaRPr lang="en-US" sz="1600" b="1" cap="none" spc="0" dirty="0">
              <a:ln w="0"/>
              <a:solidFill>
                <a:srgbClr val="92D050"/>
              </a:solidFill>
            </a:endParaRPr>
          </a:p>
        </p:txBody>
      </p:sp>
      <p:sp>
        <p:nvSpPr>
          <p:cNvPr id="18" name="Rectangle 17">
            <a:extLst>
              <a:ext uri="{FF2B5EF4-FFF2-40B4-BE49-F238E27FC236}">
                <a16:creationId xmlns:a16="http://schemas.microsoft.com/office/drawing/2014/main" id="{C42B778E-B3FC-257E-356A-A11DA262F593}"/>
              </a:ext>
            </a:extLst>
          </p:cNvPr>
          <p:cNvSpPr/>
          <p:nvPr/>
        </p:nvSpPr>
        <p:spPr>
          <a:xfrm>
            <a:off x="4403654" y="3303838"/>
            <a:ext cx="3328233" cy="2391508"/>
          </a:xfrm>
          <a:prstGeom prst="rect">
            <a:avLst/>
          </a:prstGeom>
          <a:noFill/>
        </p:spPr>
        <p:txBody>
          <a:bodyPr wrap="none" lIns="91440" tIns="45720" rIns="91440" bIns="45720">
            <a:prstTxWarp prst="textArchUp">
              <a:avLst/>
            </a:prstTxWarp>
            <a:spAutoFit/>
          </a:bodyPr>
          <a:lstStyle/>
          <a:p>
            <a:pPr algn="ctr"/>
            <a:r>
              <a:rPr lang="en-US" sz="1600" b="1" cap="none" spc="0" dirty="0">
                <a:ln w="0"/>
                <a:solidFill>
                  <a:schemeClr val="accent1">
                    <a:lumMod val="75000"/>
                  </a:schemeClr>
                </a:solidFill>
              </a:rPr>
              <a:t>The systems around the individuals</a:t>
            </a:r>
          </a:p>
        </p:txBody>
      </p:sp>
    </p:spTree>
    <p:extLst>
      <p:ext uri="{BB962C8B-B14F-4D97-AF65-F5344CB8AC3E}">
        <p14:creationId xmlns:p14="http://schemas.microsoft.com/office/powerpoint/2010/main" val="3205381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820565-CE1E-4597-0CF8-1CB130826807}"/>
              </a:ext>
            </a:extLst>
          </p:cNvPr>
          <p:cNvPicPr>
            <a:picLocks noChangeAspect="1"/>
          </p:cNvPicPr>
          <p:nvPr/>
        </p:nvPicPr>
        <p:blipFill>
          <a:blip r:embed="rId2"/>
          <a:stretch>
            <a:fillRect/>
          </a:stretch>
        </p:blipFill>
        <p:spPr>
          <a:xfrm>
            <a:off x="781216" y="437732"/>
            <a:ext cx="5210902" cy="5982535"/>
          </a:xfrm>
          <a:prstGeom prst="rect">
            <a:avLst/>
          </a:prstGeom>
        </p:spPr>
      </p:pic>
      <p:pic>
        <p:nvPicPr>
          <p:cNvPr id="5" name="Picture 4">
            <a:extLst>
              <a:ext uri="{FF2B5EF4-FFF2-40B4-BE49-F238E27FC236}">
                <a16:creationId xmlns:a16="http://schemas.microsoft.com/office/drawing/2014/main" id="{F5F2D4BC-1F85-0BD3-64E6-763C52902232}"/>
              </a:ext>
            </a:extLst>
          </p:cNvPr>
          <p:cNvPicPr>
            <a:picLocks noChangeAspect="1"/>
          </p:cNvPicPr>
          <p:nvPr/>
        </p:nvPicPr>
        <p:blipFill>
          <a:blip r:embed="rId3"/>
          <a:stretch>
            <a:fillRect/>
          </a:stretch>
        </p:blipFill>
        <p:spPr>
          <a:xfrm>
            <a:off x="6096000" y="953951"/>
            <a:ext cx="5191850" cy="2305372"/>
          </a:xfrm>
          <a:prstGeom prst="rect">
            <a:avLst/>
          </a:prstGeom>
        </p:spPr>
      </p:pic>
      <p:sp>
        <p:nvSpPr>
          <p:cNvPr id="7" name="TextBox 6">
            <a:extLst>
              <a:ext uri="{FF2B5EF4-FFF2-40B4-BE49-F238E27FC236}">
                <a16:creationId xmlns:a16="http://schemas.microsoft.com/office/drawing/2014/main" id="{B66C109E-A6F1-6111-81C6-8F6A222C51EB}"/>
              </a:ext>
            </a:extLst>
          </p:cNvPr>
          <p:cNvSpPr txBox="1"/>
          <p:nvPr/>
        </p:nvSpPr>
        <p:spPr>
          <a:xfrm>
            <a:off x="6199884" y="4113014"/>
            <a:ext cx="6098344" cy="369332"/>
          </a:xfrm>
          <a:prstGeom prst="rect">
            <a:avLst/>
          </a:prstGeom>
          <a:noFill/>
        </p:spPr>
        <p:txBody>
          <a:bodyPr wrap="square">
            <a:spAutoFit/>
          </a:bodyPr>
          <a:lstStyle/>
          <a:p>
            <a:r>
              <a:rPr lang="en-GB" dirty="0">
                <a:hlinkClick r:id="rId4"/>
              </a:rPr>
              <a:t>staff-wellbeing-audit.docx (live.com)</a:t>
            </a:r>
            <a:endParaRPr lang="en-GB" dirty="0"/>
          </a:p>
        </p:txBody>
      </p:sp>
    </p:spTree>
    <p:extLst>
      <p:ext uri="{BB962C8B-B14F-4D97-AF65-F5344CB8AC3E}">
        <p14:creationId xmlns:p14="http://schemas.microsoft.com/office/powerpoint/2010/main" val="1378197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092FE7-763B-D0A8-D7CB-9072BE3AADB9}"/>
              </a:ext>
            </a:extLst>
          </p:cNvPr>
          <p:cNvSpPr txBox="1"/>
          <p:nvPr/>
        </p:nvSpPr>
        <p:spPr>
          <a:xfrm>
            <a:off x="169333" y="541867"/>
            <a:ext cx="6908799" cy="5016758"/>
          </a:xfrm>
          <a:prstGeom prst="rect">
            <a:avLst/>
          </a:prstGeom>
          <a:noFill/>
        </p:spPr>
        <p:txBody>
          <a:bodyPr wrap="square" rtlCol="0">
            <a:spAutoFit/>
          </a:bodyPr>
          <a:lstStyle/>
          <a:p>
            <a:endParaRPr lang="en-GB" sz="1600" dirty="0"/>
          </a:p>
          <a:p>
            <a:pPr algn="l"/>
            <a:r>
              <a:rPr lang="en-GB" sz="1600" b="1" i="0" dirty="0">
                <a:solidFill>
                  <a:srgbClr val="333333"/>
                </a:solidFill>
                <a:effectLst/>
                <a:latin typeface="Source Sans Pro" panose="020B0503030403020204" pitchFamily="34" charset="0"/>
              </a:rPr>
              <a:t>Useful resources</a:t>
            </a:r>
          </a:p>
          <a:p>
            <a:pPr algn="l"/>
            <a:endParaRPr lang="en-GB" sz="1600" dirty="0">
              <a:solidFill>
                <a:srgbClr val="333333"/>
              </a:solidFill>
              <a:latin typeface="Source Sans Pro" panose="020B0503030403020204" pitchFamily="34" charset="0"/>
            </a:endParaRPr>
          </a:p>
          <a:p>
            <a:pPr algn="l"/>
            <a:r>
              <a:rPr lang="en-GB" sz="1600" dirty="0">
                <a:hlinkClick r:id="rId2"/>
              </a:rPr>
              <a:t>Interactive stress container tool for staff : Mentally Healthy Schools</a:t>
            </a:r>
            <a:endParaRPr lang="en-GB" sz="1600" dirty="0">
              <a:solidFill>
                <a:srgbClr val="333333"/>
              </a:solidFill>
              <a:latin typeface="Source Sans Pro" panose="020B0503030403020204" pitchFamily="34" charset="0"/>
            </a:endParaRPr>
          </a:p>
          <a:p>
            <a:pPr algn="l"/>
            <a:r>
              <a:rPr lang="en-GB" sz="1600" b="0" i="0" dirty="0">
                <a:solidFill>
                  <a:srgbClr val="232D5A"/>
                </a:solidFill>
                <a:effectLst/>
                <a:latin typeface="MulishRegular"/>
              </a:rPr>
              <a:t>This interactive online tool will lead staff through steps to help them:</a:t>
            </a:r>
          </a:p>
          <a:p>
            <a:pPr algn="l">
              <a:buFont typeface="Arial" panose="020B0604020202020204" pitchFamily="34" charset="0"/>
              <a:buChar char="•"/>
            </a:pPr>
            <a:r>
              <a:rPr lang="en-GB" sz="1600" b="0" i="0" dirty="0">
                <a:solidFill>
                  <a:srgbClr val="232D5A"/>
                </a:solidFill>
                <a:effectLst/>
                <a:latin typeface="MulishRegular"/>
              </a:rPr>
              <a:t>think about their individual capacity for stress</a:t>
            </a:r>
          </a:p>
          <a:p>
            <a:pPr algn="l">
              <a:buFont typeface="Arial" panose="020B0604020202020204" pitchFamily="34" charset="0"/>
              <a:buChar char="•"/>
            </a:pPr>
            <a:r>
              <a:rPr lang="en-GB" sz="1600" b="0" i="0" dirty="0">
                <a:solidFill>
                  <a:srgbClr val="232D5A"/>
                </a:solidFill>
                <a:effectLst/>
                <a:latin typeface="MulishRegular"/>
              </a:rPr>
              <a:t>identify sources of stress in their lives</a:t>
            </a:r>
          </a:p>
          <a:p>
            <a:pPr algn="l">
              <a:buFont typeface="Arial" panose="020B0604020202020204" pitchFamily="34" charset="0"/>
              <a:buChar char="•"/>
            </a:pPr>
            <a:r>
              <a:rPr lang="en-GB" sz="1600" b="0" i="0" dirty="0">
                <a:solidFill>
                  <a:srgbClr val="232D5A"/>
                </a:solidFill>
                <a:effectLst/>
                <a:latin typeface="MulishRegular"/>
              </a:rPr>
              <a:t>recognise how stress presents to them</a:t>
            </a:r>
          </a:p>
          <a:p>
            <a:pPr algn="l">
              <a:buFont typeface="Arial" panose="020B0604020202020204" pitchFamily="34" charset="0"/>
              <a:buChar char="•"/>
            </a:pPr>
            <a:r>
              <a:rPr lang="en-GB" sz="1600" b="0" i="0" dirty="0">
                <a:solidFill>
                  <a:srgbClr val="232D5A"/>
                </a:solidFill>
                <a:effectLst/>
                <a:latin typeface="MulishRegular"/>
              </a:rPr>
              <a:t>helpful and unhelpful coping strategies for stress</a:t>
            </a:r>
          </a:p>
          <a:p>
            <a:pPr algn="l"/>
            <a:endParaRPr lang="en-GB" sz="1600" dirty="0">
              <a:solidFill>
                <a:srgbClr val="333333"/>
              </a:solidFill>
              <a:latin typeface="Source Sans Pro" panose="020B0503030403020204" pitchFamily="34" charset="0"/>
            </a:endParaRPr>
          </a:p>
          <a:p>
            <a:pPr algn="l"/>
            <a:r>
              <a:rPr lang="en-GB" sz="1600" dirty="0">
                <a:hlinkClick r:id="rId3"/>
              </a:rPr>
              <a:t>Ten ways to support school staff wellbeing | Anna Freud</a:t>
            </a:r>
            <a:r>
              <a:rPr lang="en-GB" sz="1600" dirty="0">
                <a:solidFill>
                  <a:srgbClr val="333333"/>
                </a:solidFill>
                <a:latin typeface="Source Sans Pro" panose="020B0503030403020204" pitchFamily="34" charset="0"/>
              </a:rPr>
              <a:t> (there is a poster, a booklet and a report to download)</a:t>
            </a:r>
          </a:p>
          <a:p>
            <a:pPr algn="l"/>
            <a:endParaRPr lang="en-GB" sz="1600" b="0" i="0" dirty="0">
              <a:solidFill>
                <a:srgbClr val="333333"/>
              </a:solidFill>
              <a:effectLst/>
              <a:latin typeface="Source Sans Pro" panose="020B0503030403020204" pitchFamily="34" charset="0"/>
            </a:endParaRPr>
          </a:p>
          <a:p>
            <a:pPr algn="l"/>
            <a:endParaRPr lang="en-GB" sz="1600" dirty="0">
              <a:solidFill>
                <a:srgbClr val="333333"/>
              </a:solidFill>
              <a:latin typeface="Source Sans Pro" panose="020B0503030403020204" pitchFamily="34" charset="0"/>
            </a:endParaRPr>
          </a:p>
          <a:p>
            <a:pPr algn="l"/>
            <a:endParaRPr lang="en-GB" sz="1600" b="0" i="0" dirty="0">
              <a:solidFill>
                <a:srgbClr val="333333"/>
              </a:solidFill>
              <a:effectLst/>
              <a:latin typeface="Source Sans Pro" panose="020B0503030403020204" pitchFamily="34" charset="0"/>
            </a:endParaRPr>
          </a:p>
          <a:p>
            <a:pPr algn="l"/>
            <a:r>
              <a:rPr lang="en-GB" sz="1600" b="0" i="0" u="sng" dirty="0">
                <a:solidFill>
                  <a:srgbClr val="1D5C90"/>
                </a:solidFill>
                <a:effectLst/>
                <a:latin typeface="Source Sans Pro" panose="020B0503030403020204" pitchFamily="34" charset="0"/>
                <a:hlinkClick r:id="rId4" tooltip="Anna Feud Website"/>
              </a:rPr>
              <a:t>5 Steps to Mental Health and wellbeing</a:t>
            </a:r>
            <a:r>
              <a:rPr lang="en-GB" sz="1600" b="0" i="0" dirty="0">
                <a:solidFill>
                  <a:srgbClr val="333333"/>
                </a:solidFill>
                <a:effectLst/>
                <a:latin typeface="Source Sans Pro" panose="020B0503030403020204" pitchFamily="34" charset="0"/>
              </a:rPr>
              <a:t> - Tips for staff from the Anna Freud website.  - A really helpful starting point for considering staff wellbeing within an education setting.  It is free to use but you have to register with them to be able to use their action planning tool.</a:t>
            </a:r>
          </a:p>
          <a:p>
            <a:endParaRPr lang="en-GB" sz="1600" dirty="0"/>
          </a:p>
        </p:txBody>
      </p:sp>
      <p:sp>
        <p:nvSpPr>
          <p:cNvPr id="3" name="TextBox 2">
            <a:extLst>
              <a:ext uri="{FF2B5EF4-FFF2-40B4-BE49-F238E27FC236}">
                <a16:creationId xmlns:a16="http://schemas.microsoft.com/office/drawing/2014/main" id="{502F9ABF-115F-D168-A6D3-DB0C997EC0F8}"/>
              </a:ext>
            </a:extLst>
          </p:cNvPr>
          <p:cNvSpPr txBox="1"/>
          <p:nvPr/>
        </p:nvSpPr>
        <p:spPr>
          <a:xfrm>
            <a:off x="506437" y="168812"/>
            <a:ext cx="1139483" cy="369332"/>
          </a:xfrm>
          <a:prstGeom prst="rect">
            <a:avLst/>
          </a:prstGeom>
          <a:solidFill>
            <a:schemeClr val="bg1"/>
          </a:solidFill>
        </p:spPr>
        <p:txBody>
          <a:bodyPr wrap="square" rtlCol="0">
            <a:spAutoFit/>
          </a:bodyPr>
          <a:lstStyle/>
          <a:p>
            <a:endParaRPr lang="en-GB" dirty="0"/>
          </a:p>
        </p:txBody>
      </p:sp>
      <p:pic>
        <p:nvPicPr>
          <p:cNvPr id="5" name="Picture 4">
            <a:extLst>
              <a:ext uri="{FF2B5EF4-FFF2-40B4-BE49-F238E27FC236}">
                <a16:creationId xmlns:a16="http://schemas.microsoft.com/office/drawing/2014/main" id="{174E2F54-FF09-CEC1-E490-6A7F3BAFCFD9}"/>
              </a:ext>
            </a:extLst>
          </p:cNvPr>
          <p:cNvPicPr>
            <a:picLocks noChangeAspect="1"/>
          </p:cNvPicPr>
          <p:nvPr/>
        </p:nvPicPr>
        <p:blipFill>
          <a:blip r:embed="rId5"/>
          <a:stretch>
            <a:fillRect/>
          </a:stretch>
        </p:blipFill>
        <p:spPr>
          <a:xfrm>
            <a:off x="7300823" y="0"/>
            <a:ext cx="4891177" cy="6858000"/>
          </a:xfrm>
          <a:prstGeom prst="rect">
            <a:avLst/>
          </a:prstGeom>
        </p:spPr>
      </p:pic>
      <p:cxnSp>
        <p:nvCxnSpPr>
          <p:cNvPr id="7" name="Straight Arrow Connector 6">
            <a:extLst>
              <a:ext uri="{FF2B5EF4-FFF2-40B4-BE49-F238E27FC236}">
                <a16:creationId xmlns:a16="http://schemas.microsoft.com/office/drawing/2014/main" id="{1C8803EE-272E-F54B-96AD-FE48FF0A0021}"/>
              </a:ext>
            </a:extLst>
          </p:cNvPr>
          <p:cNvCxnSpPr>
            <a:cxnSpLocks/>
          </p:cNvCxnSpPr>
          <p:nvPr/>
        </p:nvCxnSpPr>
        <p:spPr>
          <a:xfrm flipV="1">
            <a:off x="6479822" y="1952978"/>
            <a:ext cx="821001" cy="1049866"/>
          </a:xfrm>
          <a:prstGeom prst="straightConnector1">
            <a:avLst/>
          </a:prstGeom>
          <a:ln>
            <a:solidFill>
              <a:schemeClr val="accent4">
                <a:lumMod val="75000"/>
              </a:schemeClr>
            </a:solidFill>
            <a:tailEnd type="triangle"/>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183825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5F08D6D-33FA-0E12-849D-10C7B68A4551}"/>
              </a:ext>
            </a:extLst>
          </p:cNvPr>
          <p:cNvSpPr txBox="1"/>
          <p:nvPr/>
        </p:nvSpPr>
        <p:spPr>
          <a:xfrm>
            <a:off x="637822" y="620470"/>
            <a:ext cx="10916356" cy="5355312"/>
          </a:xfrm>
          <a:prstGeom prst="rect">
            <a:avLst/>
          </a:prstGeom>
          <a:noFill/>
        </p:spPr>
        <p:txBody>
          <a:bodyPr wrap="square">
            <a:spAutoFit/>
          </a:bodyPr>
          <a:lstStyle/>
          <a:p>
            <a:pPr algn="l"/>
            <a:r>
              <a:rPr lang="en-GB" sz="1800" b="1" i="0" dirty="0">
                <a:solidFill>
                  <a:srgbClr val="333333"/>
                </a:solidFill>
                <a:effectLst/>
                <a:latin typeface="Source Sans Pro" panose="020B0503030403020204" pitchFamily="34" charset="0"/>
              </a:rPr>
              <a:t>Training and Webinars</a:t>
            </a:r>
          </a:p>
          <a:p>
            <a:pPr algn="l"/>
            <a:r>
              <a:rPr lang="en-GB" sz="1800" b="0" i="0" u="sng" dirty="0">
                <a:solidFill>
                  <a:srgbClr val="1D5C90"/>
                </a:solidFill>
                <a:effectLst/>
                <a:latin typeface="Source Sans Pro" panose="020B0503030403020204" pitchFamily="34" charset="0"/>
                <a:hlinkClick r:id="rId2" tooltip="Supporting Staff Wellbeing YouTube Webinar"/>
              </a:rPr>
              <a:t>Supporting Your Staff Group or Team YouTube Webinar</a:t>
            </a:r>
            <a:r>
              <a:rPr lang="en-GB" sz="1800" b="0" i="0" dirty="0">
                <a:solidFill>
                  <a:srgbClr val="333333"/>
                </a:solidFill>
                <a:effectLst/>
                <a:latin typeface="Source Sans Pro" panose="020B0503030403020204" pitchFamily="34" charset="0"/>
              </a:rPr>
              <a:t> - A 52 minute webinar that addresses challenges that school leaders face, helping them to:</a:t>
            </a:r>
          </a:p>
          <a:p>
            <a:pPr algn="l">
              <a:buFont typeface="Arial" panose="020B0604020202020204" pitchFamily="34" charset="0"/>
              <a:buChar char="•"/>
            </a:pPr>
            <a:r>
              <a:rPr lang="en-GB" sz="1800" b="0" i="0" dirty="0">
                <a:solidFill>
                  <a:srgbClr val="333333"/>
                </a:solidFill>
                <a:effectLst/>
                <a:latin typeface="Source Sans Pro" panose="020B0503030403020204" pitchFamily="34" charset="0"/>
              </a:rPr>
              <a:t>Understand the needs of vulnerable staff,</a:t>
            </a:r>
          </a:p>
          <a:p>
            <a:pPr algn="l">
              <a:buFont typeface="Arial" panose="020B0604020202020204" pitchFamily="34" charset="0"/>
              <a:buChar char="•"/>
            </a:pPr>
            <a:r>
              <a:rPr lang="en-GB" sz="1800" b="0" i="0" dirty="0">
                <a:solidFill>
                  <a:srgbClr val="333333"/>
                </a:solidFill>
                <a:effectLst/>
                <a:latin typeface="Source Sans Pro" panose="020B0503030403020204" pitchFamily="34" charset="0"/>
              </a:rPr>
              <a:t>Develop knowledge about core beliefs/behaviours that build resilient organisations,</a:t>
            </a:r>
          </a:p>
          <a:p>
            <a:pPr algn="l">
              <a:buFont typeface="Arial" panose="020B0604020202020204" pitchFamily="34" charset="0"/>
              <a:buChar char="•"/>
            </a:pPr>
            <a:r>
              <a:rPr lang="en-GB" sz="1800" b="0" i="0" dirty="0">
                <a:solidFill>
                  <a:srgbClr val="333333"/>
                </a:solidFill>
                <a:effectLst/>
                <a:latin typeface="Source Sans Pro" panose="020B0503030403020204" pitchFamily="34" charset="0"/>
              </a:rPr>
              <a:t>Support leaders to consider how they can support the wellbeing of their team, and individuals,</a:t>
            </a:r>
          </a:p>
          <a:p>
            <a:pPr algn="l">
              <a:buFont typeface="Arial" panose="020B0604020202020204" pitchFamily="34" charset="0"/>
              <a:buChar char="•"/>
            </a:pPr>
            <a:r>
              <a:rPr lang="en-GB" sz="1800" b="0" i="0" dirty="0">
                <a:solidFill>
                  <a:srgbClr val="333333"/>
                </a:solidFill>
                <a:effectLst/>
                <a:latin typeface="Source Sans Pro" panose="020B0503030403020204" pitchFamily="34" charset="0"/>
              </a:rPr>
              <a:t>The importance of looking after your own wellbeing. </a:t>
            </a:r>
          </a:p>
          <a:p>
            <a:pPr algn="l">
              <a:buFont typeface="Arial" panose="020B0604020202020204" pitchFamily="34" charset="0"/>
              <a:buChar char="•"/>
            </a:pPr>
            <a:endParaRPr lang="en-GB" sz="1800" b="0" i="0" dirty="0">
              <a:solidFill>
                <a:srgbClr val="333333"/>
              </a:solidFill>
              <a:effectLst/>
              <a:latin typeface="Source Sans Pro" panose="020B0503030403020204" pitchFamily="34" charset="0"/>
            </a:endParaRPr>
          </a:p>
          <a:p>
            <a:pPr algn="l"/>
            <a:r>
              <a:rPr lang="en-GB" sz="1800" b="0" i="0" u="sng" dirty="0">
                <a:solidFill>
                  <a:srgbClr val="1D5C90"/>
                </a:solidFill>
                <a:effectLst/>
                <a:latin typeface="Source Sans Pro" panose="020B0503030403020204" pitchFamily="34" charset="0"/>
                <a:hlinkClick r:id="rId3" tooltip="Supporting wellbeing across the school YouTube webinar"/>
              </a:rPr>
              <a:t>Supporting Wellbeing Across the School Webinar Part 1</a:t>
            </a:r>
            <a:r>
              <a:rPr lang="en-GB" sz="1800" b="0" i="0" dirty="0">
                <a:solidFill>
                  <a:srgbClr val="333333"/>
                </a:solidFill>
                <a:effectLst/>
                <a:latin typeface="Source Sans Pro" panose="020B0503030403020204" pitchFamily="34" charset="0"/>
              </a:rPr>
              <a:t> </a:t>
            </a:r>
          </a:p>
          <a:p>
            <a:pPr algn="l"/>
            <a:r>
              <a:rPr lang="en-GB" sz="1800" b="0" i="0" u="sng" dirty="0">
                <a:solidFill>
                  <a:srgbClr val="1D5C90"/>
                </a:solidFill>
                <a:effectLst/>
                <a:latin typeface="Source Sans Pro" panose="020B0503030403020204" pitchFamily="34" charset="0"/>
                <a:hlinkClick r:id="rId4" tooltip="Supporting Wellbeing Across the School YouTube Webinar Part 2"/>
              </a:rPr>
              <a:t>Supporting Wellbeing Across the School Webinar Part 2</a:t>
            </a:r>
            <a:endParaRPr lang="en-GB" sz="1800" b="0" i="0" dirty="0">
              <a:solidFill>
                <a:srgbClr val="333333"/>
              </a:solidFill>
              <a:effectLst/>
              <a:latin typeface="Source Sans Pro" panose="020B0503030403020204" pitchFamily="34" charset="0"/>
            </a:endParaRPr>
          </a:p>
          <a:p>
            <a:pPr algn="l"/>
            <a:r>
              <a:rPr lang="en-GB" sz="1800" b="0" i="0" dirty="0">
                <a:solidFill>
                  <a:srgbClr val="333333"/>
                </a:solidFill>
                <a:effectLst/>
                <a:latin typeface="Source Sans Pro" panose="020B0503030403020204" pitchFamily="34" charset="0"/>
              </a:rPr>
              <a:t>These two 31 minute webinars focus on:</a:t>
            </a:r>
          </a:p>
          <a:p>
            <a:pPr algn="l">
              <a:buFont typeface="Arial" panose="020B0604020202020204" pitchFamily="34" charset="0"/>
              <a:buChar char="•"/>
            </a:pPr>
            <a:r>
              <a:rPr lang="en-GB" sz="1800" b="0" i="0" dirty="0">
                <a:solidFill>
                  <a:srgbClr val="333333"/>
                </a:solidFill>
                <a:effectLst/>
                <a:latin typeface="Source Sans Pro" panose="020B0503030403020204" pitchFamily="34" charset="0"/>
              </a:rPr>
              <a:t>Looking after your own wellbeing, the wellbeing of others</a:t>
            </a:r>
          </a:p>
          <a:p>
            <a:pPr algn="l">
              <a:buFont typeface="Arial" panose="020B0604020202020204" pitchFamily="34" charset="0"/>
              <a:buChar char="•"/>
            </a:pPr>
            <a:r>
              <a:rPr lang="en-GB" sz="1800" b="0" i="0" dirty="0">
                <a:solidFill>
                  <a:srgbClr val="333333"/>
                </a:solidFill>
                <a:effectLst/>
                <a:latin typeface="Source Sans Pro" panose="020B0503030403020204" pitchFamily="34" charset="0"/>
              </a:rPr>
              <a:t>Supporting the wellbeing of young people.</a:t>
            </a:r>
          </a:p>
          <a:p>
            <a:pPr algn="l">
              <a:buFont typeface="Arial" panose="020B0604020202020204" pitchFamily="34" charset="0"/>
              <a:buChar char="•"/>
            </a:pPr>
            <a:endParaRPr lang="en-GB" sz="1800" b="0" i="0" dirty="0">
              <a:solidFill>
                <a:srgbClr val="333333"/>
              </a:solidFill>
              <a:effectLst/>
              <a:latin typeface="Source Sans Pro" panose="020B0503030403020204" pitchFamily="34" charset="0"/>
            </a:endParaRPr>
          </a:p>
          <a:p>
            <a:pPr algn="l"/>
            <a:endParaRPr lang="en-GB" dirty="0">
              <a:solidFill>
                <a:srgbClr val="333333"/>
              </a:solidFill>
              <a:latin typeface="Source Sans Pro" panose="020B0503030403020204" pitchFamily="34" charset="0"/>
            </a:endParaRPr>
          </a:p>
          <a:p>
            <a:r>
              <a:rPr lang="en-GB" sz="1800" b="0" i="0" u="sng" dirty="0">
                <a:solidFill>
                  <a:srgbClr val="1D5C90"/>
                </a:solidFill>
                <a:effectLst/>
                <a:latin typeface="Source Sans Pro" panose="020B0503030403020204" pitchFamily="34" charset="0"/>
              </a:rPr>
              <a:t>For access to lots of free webinars on topics such as stress &amp; anxiety management, mindfulness, relationship break-ups, managing worry, bereavement:  </a:t>
            </a:r>
            <a:r>
              <a:rPr lang="en-GB" sz="1800" dirty="0">
                <a:hlinkClick r:id="rId5"/>
              </a:rPr>
              <a:t>Online Workshops and Courses - Wellbeing Suffolk (wellbeingnands.co.uk)</a:t>
            </a:r>
            <a:endParaRPr lang="en-GB" sz="1800" b="0" i="0" dirty="0">
              <a:solidFill>
                <a:srgbClr val="333333"/>
              </a:solidFill>
              <a:effectLst/>
              <a:latin typeface="Source Sans Pro" panose="020B0503030403020204" pitchFamily="34" charset="0"/>
            </a:endParaRPr>
          </a:p>
          <a:p>
            <a:pPr algn="l"/>
            <a:endParaRPr lang="en-GB" sz="1800" b="0" i="0" dirty="0">
              <a:solidFill>
                <a:srgbClr val="333333"/>
              </a:solidFill>
              <a:effectLst/>
              <a:latin typeface="Source Sans Pro" panose="020B0503030403020204" pitchFamily="34" charset="0"/>
            </a:endParaRPr>
          </a:p>
        </p:txBody>
      </p:sp>
    </p:spTree>
    <p:extLst>
      <p:ext uri="{BB962C8B-B14F-4D97-AF65-F5344CB8AC3E}">
        <p14:creationId xmlns:p14="http://schemas.microsoft.com/office/powerpoint/2010/main" val="3641000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p:nvPr/>
        </p:nvSpPr>
        <p:spPr>
          <a:xfrm>
            <a:off x="-6433" y="-6433"/>
            <a:ext cx="12250000" cy="6864400"/>
          </a:xfrm>
          <a:prstGeom prst="rect">
            <a:avLst/>
          </a:prstGeom>
          <a:solidFill>
            <a:srgbClr val="0047BB"/>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77" name="Google Shape;77;p15"/>
          <p:cNvPicPr preferRelativeResize="0"/>
          <p:nvPr/>
        </p:nvPicPr>
        <p:blipFill rotWithShape="1">
          <a:blip r:embed="rId3">
            <a:alphaModFix/>
          </a:blip>
          <a:srcRect b="10"/>
          <a:stretch/>
        </p:blipFill>
        <p:spPr>
          <a:xfrm>
            <a:off x="3179730" y="5308552"/>
            <a:ext cx="2938837" cy="282867"/>
          </a:xfrm>
          <a:prstGeom prst="rect">
            <a:avLst/>
          </a:prstGeom>
          <a:noFill/>
          <a:ln>
            <a:noFill/>
          </a:ln>
        </p:spPr>
      </p:pic>
      <p:pic>
        <p:nvPicPr>
          <p:cNvPr id="78" name="Google Shape;78;p15"/>
          <p:cNvPicPr preferRelativeResize="0"/>
          <p:nvPr/>
        </p:nvPicPr>
        <p:blipFill rotWithShape="1">
          <a:blip r:embed="rId4">
            <a:alphaModFix/>
          </a:blip>
          <a:srcRect l="14418" r="14411"/>
          <a:stretch/>
        </p:blipFill>
        <p:spPr>
          <a:xfrm>
            <a:off x="7467207" y="203200"/>
            <a:ext cx="4590000" cy="6446400"/>
          </a:xfrm>
          <a:prstGeom prst="roundRect">
            <a:avLst>
              <a:gd name="adj" fmla="val 8068"/>
            </a:avLst>
          </a:prstGeom>
          <a:noFill/>
          <a:ln>
            <a:noFill/>
          </a:ln>
        </p:spPr>
      </p:pic>
      <p:pic>
        <p:nvPicPr>
          <p:cNvPr id="79" name="Google Shape;79;p15"/>
          <p:cNvPicPr preferRelativeResize="0"/>
          <p:nvPr/>
        </p:nvPicPr>
        <p:blipFill rotWithShape="1">
          <a:blip r:embed="rId5">
            <a:alphaModFix/>
          </a:blip>
          <a:srcRect/>
          <a:stretch/>
        </p:blipFill>
        <p:spPr>
          <a:xfrm>
            <a:off x="482800" y="528267"/>
            <a:ext cx="926933" cy="282867"/>
          </a:xfrm>
          <a:prstGeom prst="rect">
            <a:avLst/>
          </a:prstGeom>
          <a:noFill/>
          <a:ln>
            <a:noFill/>
          </a:ln>
        </p:spPr>
      </p:pic>
      <p:sp>
        <p:nvSpPr>
          <p:cNvPr id="80" name="Google Shape;80;p15"/>
          <p:cNvSpPr txBox="1"/>
          <p:nvPr/>
        </p:nvSpPr>
        <p:spPr>
          <a:xfrm>
            <a:off x="2438400" y="2686267"/>
            <a:ext cx="2438400" cy="245600"/>
          </a:xfrm>
          <a:prstGeom prst="rect">
            <a:avLst/>
          </a:prstGeom>
          <a:noFill/>
          <a:ln>
            <a:noFill/>
          </a:ln>
        </p:spPr>
        <p:txBody>
          <a:bodyPr spcFirstLastPara="1" wrap="square" lIns="121900" tIns="0" rIns="121900" bIns="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900" b="0" i="0" u="none" strike="noStrike" kern="1200" cap="none" spc="0" normalizeH="0" baseline="0" noProof="0">
                <a:ln>
                  <a:noFill/>
                </a:ln>
                <a:solidFill>
                  <a:srgbClr val="FFFFFF"/>
                </a:solidFill>
                <a:effectLst/>
                <a:uLnTx/>
                <a:uFillTx/>
                <a:latin typeface="Helvetica Neue Light"/>
                <a:ea typeface="Helvetica Neue Light"/>
                <a:cs typeface="Helvetica Neue Light"/>
                <a:sym typeface="Helvetica Neue Light"/>
              </a:rPr>
              <a:t>SOPHIE BOETTCHER</a:t>
            </a:r>
            <a:endParaRPr kumimoji="0" sz="933" b="0" i="0" u="none" strike="noStrike" kern="1200" cap="none" spc="0" normalizeH="0" baseline="0" noProof="0">
              <a:ln>
                <a:noFill/>
              </a:ln>
              <a:solidFill>
                <a:srgbClr val="FFFFFF"/>
              </a:solidFill>
              <a:effectLst/>
              <a:uLnTx/>
              <a:uFillTx/>
              <a:latin typeface="Helvetica Neue Light"/>
              <a:ea typeface="Helvetica Neue Light"/>
              <a:cs typeface="Helvetica Neue Light"/>
              <a:sym typeface="Helvetica Neue Light"/>
            </a:endParaRPr>
          </a:p>
        </p:txBody>
      </p:sp>
      <p:sp>
        <p:nvSpPr>
          <p:cNvPr id="81" name="Google Shape;81;p15"/>
          <p:cNvSpPr txBox="1"/>
          <p:nvPr/>
        </p:nvSpPr>
        <p:spPr>
          <a:xfrm>
            <a:off x="374008" y="3287839"/>
            <a:ext cx="7579491" cy="1528266"/>
          </a:xfrm>
          <a:prstGeom prst="rect">
            <a:avLst/>
          </a:prstGeom>
          <a:noFill/>
          <a:ln>
            <a:noFill/>
          </a:ln>
        </p:spPr>
        <p:txBody>
          <a:bodyPr spcFirstLastPara="1" wrap="square" lIns="121900" tIns="0" rIns="121900" bIns="0" anchor="t" anchorCtr="0">
            <a:noAutofit/>
          </a:bodyPr>
          <a:lstStyle/>
          <a:p>
            <a:pPr marL="0" marR="0" lvl="0" indent="0" algn="l" defTabSz="914400" rtl="0" eaLnBrk="1" fontAlgn="auto" latinLnBrk="0" hangingPunct="1">
              <a:lnSpc>
                <a:spcPct val="75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FFFFFF"/>
                </a:solidFill>
                <a:effectLst/>
                <a:uLnTx/>
                <a:uFillTx/>
                <a:latin typeface="Helvetica Neue"/>
                <a:ea typeface="Helvetica Neue"/>
                <a:cs typeface="Helvetica Neue"/>
                <a:sym typeface="Helvetica Neue"/>
              </a:rPr>
              <a:t>Education Support:</a:t>
            </a:r>
            <a:endParaRPr kumimoji="0" lang="en-GB" sz="6000" b="0" i="0" u="none" strike="noStrike" kern="1200" cap="none" spc="0" normalizeH="0" baseline="0" noProof="0" dirty="0">
              <a:ln>
                <a:noFill/>
              </a:ln>
              <a:solidFill>
                <a:srgbClr val="FFFFFF"/>
              </a:solidFill>
              <a:effectLst/>
              <a:uLnTx/>
              <a:uFillTx/>
              <a:latin typeface="Helvetica Neue"/>
              <a:ea typeface="Helvetica Neue"/>
              <a:cs typeface="Helvetica Neue"/>
            </a:endParaRPr>
          </a:p>
          <a:p>
            <a:pPr marL="0" marR="0" lvl="0" indent="0" algn="l" defTabSz="914400" rtl="0" eaLnBrk="1" fontAlgn="auto" latinLnBrk="0" hangingPunct="1">
              <a:lnSpc>
                <a:spcPct val="75000"/>
              </a:lnSpc>
              <a:spcBef>
                <a:spcPts val="0"/>
              </a:spcBef>
              <a:spcAft>
                <a:spcPts val="0"/>
              </a:spcAft>
              <a:buClrTx/>
              <a:buSzTx/>
              <a:buFontTx/>
              <a:buNone/>
              <a:tabLst/>
              <a:defRPr/>
            </a:pPr>
            <a:endParaRPr kumimoji="0" lang="en-GB" sz="3600" b="0" i="0" u="none" strike="noStrike" kern="1200" cap="none" spc="0" normalizeH="0" baseline="0" noProof="0" dirty="0">
              <a:ln>
                <a:noFill/>
              </a:ln>
              <a:solidFill>
                <a:srgbClr val="FFFFFF"/>
              </a:solidFill>
              <a:effectLst/>
              <a:uLnTx/>
              <a:uFillTx/>
              <a:latin typeface="Helvetica Neue"/>
              <a:ea typeface="Helvetica Neue"/>
              <a:cs typeface="Helvetica Neue"/>
            </a:endParaRPr>
          </a:p>
          <a:p>
            <a:pPr marL="0" marR="0" lvl="0" indent="0" algn="l" defTabSz="914400" rtl="0" eaLnBrk="1" fontAlgn="auto" latinLnBrk="0" hangingPunct="1">
              <a:lnSpc>
                <a:spcPct val="75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FFFFFF"/>
                </a:solidFill>
                <a:effectLst/>
                <a:uLnTx/>
                <a:uFillTx/>
                <a:latin typeface="Helvetica Neue"/>
                <a:ea typeface="Helvetica Neue"/>
                <a:cs typeface="Helvetica Neue"/>
              </a:rPr>
              <a:t>Mental Health and Wellbeing Support for the entire education workforce				</a:t>
            </a:r>
            <a:endParaRPr kumimoji="0" lang="en-GB" sz="6000" b="0" i="0" u="none" strike="noStrike" kern="1200" cap="none" spc="0" normalizeH="0" baseline="0" noProof="0" dirty="0">
              <a:ln>
                <a:noFill/>
              </a:ln>
              <a:solidFill>
                <a:srgbClr val="FFFFFF"/>
              </a:solidFill>
              <a:effectLst/>
              <a:uLnTx/>
              <a:uFillTx/>
              <a:latin typeface="Helvetica Neue"/>
              <a:ea typeface="Helvetica Neue"/>
              <a:cs typeface="Helvetica Neue"/>
            </a:endParaRPr>
          </a:p>
        </p:txBody>
      </p:sp>
      <p:sp>
        <p:nvSpPr>
          <p:cNvPr id="82" name="Google Shape;82;p15"/>
          <p:cNvSpPr txBox="1"/>
          <p:nvPr/>
        </p:nvSpPr>
        <p:spPr>
          <a:xfrm>
            <a:off x="482800" y="2686267"/>
            <a:ext cx="1955600" cy="245600"/>
          </a:xfrm>
          <a:prstGeom prst="rect">
            <a:avLst/>
          </a:prstGeom>
          <a:noFill/>
          <a:ln>
            <a:noFill/>
          </a:ln>
        </p:spPr>
        <p:txBody>
          <a:bodyPr spcFirstLastPara="1" wrap="square" lIns="121900" tIns="0" rIns="121900" bIns="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900" b="0" i="0" u="none" strike="noStrike" kern="1200" cap="none" spc="0" normalizeH="0" baseline="0" noProof="0" dirty="0">
                <a:ln>
                  <a:noFill/>
                </a:ln>
                <a:solidFill>
                  <a:srgbClr val="FFFFFF"/>
                </a:solidFill>
                <a:effectLst/>
                <a:uLnTx/>
                <a:uFillTx/>
                <a:latin typeface="Helvetica Neue Light"/>
                <a:ea typeface="Helvetica Neue Light"/>
                <a:cs typeface="Helvetica Neue Light"/>
                <a:sym typeface="Helvetica Neue Light"/>
              </a:rPr>
              <a:t>NOVEMBER 2023</a:t>
            </a:r>
            <a:endParaRPr kumimoji="0" sz="900" b="0" i="0" u="none" strike="noStrike" kern="1200" cap="none" spc="0" normalizeH="0" baseline="0" noProof="0" dirty="0">
              <a:ln>
                <a:noFill/>
              </a:ln>
              <a:solidFill>
                <a:srgbClr val="FFFFFF"/>
              </a:solidFill>
              <a:effectLst/>
              <a:uLnTx/>
              <a:uFillTx/>
              <a:latin typeface="Helvetica Neue Light"/>
              <a:ea typeface="Helvetica Neue Light"/>
              <a:cs typeface="Helvetica Neue Light"/>
              <a:sym typeface="Helvetica Neue Light"/>
            </a:endParaRPr>
          </a:p>
        </p:txBody>
      </p:sp>
      <p:pic>
        <p:nvPicPr>
          <p:cNvPr id="2" name="Picture 2" descr="Icon&#10;&#10;Description automatically generated">
            <a:extLst>
              <a:ext uri="{FF2B5EF4-FFF2-40B4-BE49-F238E27FC236}">
                <a16:creationId xmlns:a16="http://schemas.microsoft.com/office/drawing/2014/main" id="{A6AEF1CF-EECF-7A7C-64A8-DDE22546D2A7}"/>
              </a:ext>
            </a:extLst>
          </p:cNvPr>
          <p:cNvPicPr>
            <a:picLocks noChangeAspect="1"/>
          </p:cNvPicPr>
          <p:nvPr/>
        </p:nvPicPr>
        <p:blipFill>
          <a:blip r:embed="rId6"/>
          <a:stretch>
            <a:fillRect/>
          </a:stretch>
        </p:blipFill>
        <p:spPr>
          <a:xfrm>
            <a:off x="7465683" y="167118"/>
            <a:ext cx="4597880" cy="6490213"/>
          </a:xfrm>
          <a:prstGeom prst="rect">
            <a:avLst/>
          </a:prstGeom>
        </p:spPr>
      </p:pic>
    </p:spTree>
    <p:extLst>
      <p:ext uri="{BB962C8B-B14F-4D97-AF65-F5344CB8AC3E}">
        <p14:creationId xmlns:p14="http://schemas.microsoft.com/office/powerpoint/2010/main" val="1021037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133;p22" descr="Shape, rectangle&#10;&#10;Description automatically generated">
            <a:extLst>
              <a:ext uri="{FF2B5EF4-FFF2-40B4-BE49-F238E27FC236}">
                <a16:creationId xmlns:a16="http://schemas.microsoft.com/office/drawing/2014/main" id="{37F3A3A4-DEEB-4723-6B35-4C22C5EA6BBE}"/>
              </a:ext>
            </a:extLst>
          </p:cNvPr>
          <p:cNvPicPr preferRelativeResize="0"/>
          <p:nvPr/>
        </p:nvPicPr>
        <p:blipFill>
          <a:blip r:embed="rId3">
            <a:alphaModFix/>
          </a:blip>
          <a:stretch>
            <a:fillRect/>
          </a:stretch>
        </p:blipFill>
        <p:spPr>
          <a:xfrm>
            <a:off x="4401783" y="5072155"/>
            <a:ext cx="3389716" cy="355459"/>
          </a:xfrm>
          <a:prstGeom prst="rect">
            <a:avLst/>
          </a:prstGeom>
          <a:noFill/>
          <a:ln>
            <a:noFill/>
          </a:ln>
        </p:spPr>
      </p:pic>
      <p:sp>
        <p:nvSpPr>
          <p:cNvPr id="5" name="Text Placeholder 1">
            <a:extLst>
              <a:ext uri="{FF2B5EF4-FFF2-40B4-BE49-F238E27FC236}">
                <a16:creationId xmlns:a16="http://schemas.microsoft.com/office/drawing/2014/main" id="{C4565776-5006-D1DB-C8A9-E02836327C71}"/>
              </a:ext>
            </a:extLst>
          </p:cNvPr>
          <p:cNvSpPr txBox="1">
            <a:spLocks/>
          </p:cNvSpPr>
          <p:nvPr/>
        </p:nvSpPr>
        <p:spPr>
          <a:xfrm>
            <a:off x="2991960" y="1783643"/>
            <a:ext cx="6211617" cy="3289300"/>
          </a:xfrm>
          <a:prstGeom prst="rect">
            <a:avLst/>
          </a:prstGeom>
        </p:spPr>
        <p:txBody>
          <a:bodyPr lIns="91440" tIns="45720" rIns="91440" bIns="4572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600" b="0" i="0" u="none" strike="noStrike" kern="1200" cap="none" spc="0" normalizeH="0" baseline="0" noProof="0">
                <a:ln>
                  <a:noFill/>
                </a:ln>
                <a:solidFill>
                  <a:srgbClr val="FFFFFF"/>
                </a:solidFill>
                <a:effectLst/>
                <a:uLnTx/>
                <a:uFillTx/>
                <a:latin typeface="Satoshi"/>
                <a:cs typeface="Arial"/>
                <a:sym typeface="Arial"/>
              </a:rPr>
              <a:t>Our mission is to improve the mental health and wellbeing of teachers and education staff. We believe that better mental health leads to better education.</a:t>
            </a:r>
            <a:endParaRPr kumimoji="0" lang="en-US" sz="3200" b="0" i="0" u="none" strike="noStrike" kern="1200" cap="none" spc="0" normalizeH="0" baseline="0" noProof="0">
              <a:ln>
                <a:noFill/>
              </a:ln>
              <a:solidFill>
                <a:srgbClr val="FFFFFF"/>
              </a:solidFill>
              <a:effectLst/>
              <a:uLnTx/>
              <a:uFillTx/>
              <a:latin typeface="Satoshi"/>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50" b="0" i="0" u="none" strike="noStrike" kern="0" cap="none" spc="0" normalizeH="0" baseline="0" noProof="0">
              <a:ln>
                <a:noFill/>
              </a:ln>
              <a:solidFill>
                <a:srgbClr val="000000"/>
              </a:solidFill>
              <a:effectLst/>
              <a:uLnTx/>
              <a:uFillTx/>
              <a:latin typeface="Skeen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50" b="0" i="0" u="none" strike="noStrike" kern="0" cap="none" spc="0" normalizeH="0" baseline="0" noProof="0">
              <a:ln>
                <a:noFill/>
              </a:ln>
              <a:solidFill>
                <a:srgbClr val="000000"/>
              </a:solidFill>
              <a:effectLst/>
              <a:uLnTx/>
              <a:uFillTx/>
              <a:latin typeface="Arial"/>
              <a:cs typeface="Arial"/>
              <a:sym typeface="Arial"/>
            </a:endParaRPr>
          </a:p>
        </p:txBody>
      </p:sp>
      <p:pic>
        <p:nvPicPr>
          <p:cNvPr id="9" name="Google Shape;79;p15" descr="A picture containing graphical user interface&#10;&#10;Description automatically generated">
            <a:extLst>
              <a:ext uri="{FF2B5EF4-FFF2-40B4-BE49-F238E27FC236}">
                <a16:creationId xmlns:a16="http://schemas.microsoft.com/office/drawing/2014/main" id="{782B5CE4-E83E-9D00-15F6-B3D731759DDA}"/>
              </a:ext>
            </a:extLst>
          </p:cNvPr>
          <p:cNvPicPr preferRelativeResize="0"/>
          <p:nvPr/>
        </p:nvPicPr>
        <p:blipFill rotWithShape="1">
          <a:blip r:embed="rId4">
            <a:alphaModFix/>
          </a:blip>
          <a:srcRect/>
          <a:stretch/>
        </p:blipFill>
        <p:spPr>
          <a:xfrm>
            <a:off x="482800" y="528267"/>
            <a:ext cx="926933" cy="282867"/>
          </a:xfrm>
          <a:prstGeom prst="rect">
            <a:avLst/>
          </a:prstGeom>
          <a:noFill/>
          <a:ln>
            <a:noFill/>
          </a:ln>
        </p:spPr>
      </p:pic>
    </p:spTree>
    <p:extLst>
      <p:ext uri="{BB962C8B-B14F-4D97-AF65-F5344CB8AC3E}">
        <p14:creationId xmlns:p14="http://schemas.microsoft.com/office/powerpoint/2010/main" val="1414748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EBED"/>
        </a:solidFill>
        <a:effectLst/>
      </p:bgPr>
    </p:bg>
    <p:spTree>
      <p:nvGrpSpPr>
        <p:cNvPr id="1" name="Shape 97"/>
        <p:cNvGrpSpPr/>
        <p:nvPr/>
      </p:nvGrpSpPr>
      <p:grpSpPr>
        <a:xfrm>
          <a:off x="0" y="0"/>
          <a:ext cx="0" cy="0"/>
          <a:chOff x="0" y="0"/>
          <a:chExt cx="0" cy="0"/>
        </a:xfrm>
      </p:grpSpPr>
      <p:pic>
        <p:nvPicPr>
          <p:cNvPr id="4" name="Google Shape;79;p15" descr="A picture containing graphical user interface&#10;&#10;Description automatically generated">
            <a:extLst>
              <a:ext uri="{FF2B5EF4-FFF2-40B4-BE49-F238E27FC236}">
                <a16:creationId xmlns:a16="http://schemas.microsoft.com/office/drawing/2014/main" id="{5CACBD73-F0FF-5B47-26C4-985EC72FDC7B}"/>
              </a:ext>
            </a:extLst>
          </p:cNvPr>
          <p:cNvPicPr preferRelativeResize="0"/>
          <p:nvPr/>
        </p:nvPicPr>
        <p:blipFill rotWithShape="1">
          <a:blip r:embed="rId3">
            <a:alphaModFix/>
          </a:blip>
          <a:srcRect/>
          <a:stretch/>
        </p:blipFill>
        <p:spPr>
          <a:xfrm>
            <a:off x="482800" y="528267"/>
            <a:ext cx="926933" cy="282867"/>
          </a:xfrm>
          <a:prstGeom prst="rect">
            <a:avLst/>
          </a:prstGeom>
          <a:noFill/>
          <a:ln>
            <a:noFill/>
          </a:ln>
        </p:spPr>
      </p:pic>
      <p:pic>
        <p:nvPicPr>
          <p:cNvPr id="12" name="Picture 11" descr="Logo&#10;&#10;Description automatically generated">
            <a:extLst>
              <a:ext uri="{FF2B5EF4-FFF2-40B4-BE49-F238E27FC236}">
                <a16:creationId xmlns:a16="http://schemas.microsoft.com/office/drawing/2014/main" id="{F8E55B17-9846-0E36-A025-14E093E256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141" y="411836"/>
            <a:ext cx="1188444" cy="512747"/>
          </a:xfrm>
          <a:prstGeom prst="rect">
            <a:avLst/>
          </a:prstGeom>
        </p:spPr>
      </p:pic>
      <p:sp>
        <p:nvSpPr>
          <p:cNvPr id="14" name="Google Shape;179;p28">
            <a:extLst>
              <a:ext uri="{FF2B5EF4-FFF2-40B4-BE49-F238E27FC236}">
                <a16:creationId xmlns:a16="http://schemas.microsoft.com/office/drawing/2014/main" id="{33FF1056-D18C-E60D-BDCC-A193F3848A65}"/>
              </a:ext>
            </a:extLst>
          </p:cNvPr>
          <p:cNvSpPr txBox="1"/>
          <p:nvPr/>
        </p:nvSpPr>
        <p:spPr>
          <a:xfrm>
            <a:off x="349156" y="780994"/>
            <a:ext cx="7020583" cy="506127"/>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4250" b="0" i="0" u="none" strike="noStrike" kern="1200" cap="none" spc="0" normalizeH="0" baseline="0" noProof="0" dirty="0">
                <a:ln>
                  <a:noFill/>
                </a:ln>
                <a:solidFill>
                  <a:srgbClr val="000000"/>
                </a:solidFill>
                <a:effectLst/>
                <a:uLnTx/>
                <a:uFillTx/>
                <a:latin typeface="Satoshi"/>
                <a:ea typeface="Helvetica Neue"/>
                <a:cs typeface="Helvetica Neue"/>
                <a:sym typeface="Helvetica Neue"/>
              </a:rPr>
              <a:t>Our Support  </a:t>
            </a:r>
            <a:endParaRPr kumimoji="0" lang="en" sz="4250" b="0" i="0" u="none" strike="noStrike" kern="1200" cap="none" spc="0" normalizeH="0" baseline="0" noProof="0" dirty="0">
              <a:ln>
                <a:noFill/>
              </a:ln>
              <a:solidFill>
                <a:srgbClr val="000000"/>
              </a:solidFill>
              <a:effectLst/>
              <a:uLnTx/>
              <a:uFillTx/>
              <a:latin typeface="Satoshi"/>
              <a:ea typeface="Helvetica Neue"/>
              <a:cs typeface="Helvetica Neue"/>
            </a:endParaRPr>
          </a:p>
        </p:txBody>
      </p:sp>
      <p:sp>
        <p:nvSpPr>
          <p:cNvPr id="17" name="TextBox 16">
            <a:extLst>
              <a:ext uri="{FF2B5EF4-FFF2-40B4-BE49-F238E27FC236}">
                <a16:creationId xmlns:a16="http://schemas.microsoft.com/office/drawing/2014/main" id="{B58FB40E-3415-8B9D-FE6C-79F8CEAE4115}"/>
              </a:ext>
            </a:extLst>
          </p:cNvPr>
          <p:cNvSpPr txBox="1"/>
          <p:nvPr/>
        </p:nvSpPr>
        <p:spPr>
          <a:xfrm>
            <a:off x="55845" y="1907582"/>
            <a:ext cx="7170756" cy="4906408"/>
          </a:xfrm>
          <a:prstGeom prst="rect">
            <a:avLst/>
          </a:prstGeom>
          <a:solidFill>
            <a:srgbClr val="FFEFF6"/>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atoshi-Regular"/>
                <a:ea typeface="+mn-ea"/>
                <a:cs typeface="+mn-cs"/>
              </a:rPr>
              <a:t>We support individuals and help schools, colleges and universities to improve the mental health and wellbeing of their staff – </a:t>
            </a:r>
            <a:r>
              <a:rPr kumimoji="0" lang="en-US" sz="1800" b="1" i="0" u="none" strike="noStrike" kern="1200" cap="none" spc="0" normalizeH="0" baseline="0" noProof="0" dirty="0">
                <a:ln>
                  <a:noFill/>
                </a:ln>
                <a:solidFill>
                  <a:srgbClr val="000000"/>
                </a:solidFill>
                <a:effectLst/>
                <a:uLnTx/>
                <a:uFillTx/>
                <a:latin typeface="Satoshi-Regular"/>
                <a:ea typeface="+mn-ea"/>
                <a:cs typeface="+mn-cs"/>
              </a:rPr>
              <a:t>All teachers and education staff!</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Satoshi-Regular"/>
              <a:ea typeface="+mn-ea"/>
              <a:cs typeface="+mn-cs"/>
            </a:endParaRPr>
          </a:p>
          <a:p>
            <a:pPr marL="285750" marR="0" lvl="0" indent="-285750" algn="l" defTabSz="914400" rtl="0" eaLnBrk="1" fontAlgn="auto" latinLnBrk="0" hangingPunct="1">
              <a:lnSpc>
                <a:spcPct val="150000"/>
              </a:lnSpc>
              <a:spcBef>
                <a:spcPts val="0"/>
              </a:spcBef>
              <a:spcAft>
                <a:spcPts val="0"/>
              </a:spcAft>
              <a:buClrTx/>
              <a:buSzTx/>
              <a:buFont typeface="Arial"/>
              <a:buChar char="•"/>
              <a:tabLst/>
              <a:defRPr/>
            </a:pPr>
            <a:r>
              <a:rPr kumimoji="0" lang="en-US" sz="1800" b="1" i="0" u="sng" strike="noStrike" kern="1200" cap="none" spc="0" normalizeH="0" baseline="0" noProof="0" dirty="0">
                <a:ln>
                  <a:noFill/>
                </a:ln>
                <a:solidFill>
                  <a:srgbClr val="000000"/>
                </a:solidFill>
                <a:effectLst/>
                <a:uLnTx/>
                <a:uFillTx/>
                <a:latin typeface="Satoshi-Regular"/>
                <a:ea typeface="+mn-ea"/>
                <a:cs typeface="+mn-cs"/>
              </a:rPr>
              <a:t>Helpline – 08000 562 561</a:t>
            </a:r>
          </a:p>
          <a:p>
            <a:pPr marL="285750" marR="0" lvl="0" indent="-285750" algn="l" defTabSz="914400" rtl="0" eaLnBrk="1" fontAlgn="auto" latinLnBrk="0" hangingPunct="1">
              <a:lnSpc>
                <a:spcPct val="15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rgbClr val="000000"/>
                </a:solidFill>
                <a:effectLst/>
                <a:uLnTx/>
                <a:uFillTx/>
                <a:latin typeface="Satoshi-Regular"/>
                <a:ea typeface="+mn-ea"/>
                <a:cs typeface="+mn-cs"/>
              </a:rPr>
              <a:t>Grants</a:t>
            </a:r>
          </a:p>
          <a:p>
            <a:pPr marL="285750" marR="0" lvl="0" indent="-285750" algn="l" defTabSz="914400" rtl="0" eaLnBrk="1" fontAlgn="auto" latinLnBrk="0" hangingPunct="1">
              <a:lnSpc>
                <a:spcPct val="15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rgbClr val="000000"/>
                </a:solidFill>
                <a:effectLst/>
                <a:uLnTx/>
                <a:uFillTx/>
                <a:latin typeface="Satoshi-Regular"/>
                <a:ea typeface="+mn-ea"/>
                <a:cs typeface="+mn-cs"/>
              </a:rPr>
              <a:t>Wellbeing Service (School Leaders Service)</a:t>
            </a:r>
          </a:p>
          <a:p>
            <a:pPr marL="285750" marR="0" lvl="0" indent="-285750" algn="l" defTabSz="914400" rtl="0" eaLnBrk="1" fontAlgn="auto" latinLnBrk="0" hangingPunct="1">
              <a:lnSpc>
                <a:spcPct val="15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rgbClr val="000000"/>
                </a:solidFill>
                <a:effectLst/>
                <a:uLnTx/>
                <a:uFillTx/>
                <a:latin typeface="Satoshi-Regular"/>
                <a:ea typeface="+mn-ea"/>
                <a:cs typeface="+mn-cs"/>
              </a:rPr>
              <a:t>Resources </a:t>
            </a:r>
            <a:r>
              <a:rPr lang="en-GB" sz="1200" dirty="0">
                <a:hlinkClick r:id="rId5"/>
              </a:rPr>
              <a:t>Mental health &amp; wellbeing resources for teachers, education staff &amp; schools (educationsupport.org.uk)</a:t>
            </a:r>
            <a:endParaRPr kumimoji="0" lang="en-US" sz="1200" b="0" i="0" u="none" strike="noStrike" kern="1200" cap="none" spc="0" normalizeH="0" baseline="0" noProof="0" dirty="0">
              <a:ln>
                <a:noFill/>
              </a:ln>
              <a:solidFill>
                <a:srgbClr val="000000"/>
              </a:solidFill>
              <a:effectLst/>
              <a:uLnTx/>
              <a:uFillTx/>
              <a:latin typeface="Satoshi-Regular"/>
              <a:ea typeface="+mn-ea"/>
              <a:cs typeface="+mn-cs"/>
            </a:endParaRPr>
          </a:p>
          <a:p>
            <a:pPr marL="285750" marR="0" lvl="0" indent="-285750" algn="l" defTabSz="914400" rtl="0" eaLnBrk="1" fontAlgn="auto" latinLnBrk="0" hangingPunct="1">
              <a:lnSpc>
                <a:spcPct val="15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rgbClr val="000000"/>
                </a:solidFill>
                <a:effectLst/>
                <a:uLnTx/>
                <a:uFillTx/>
                <a:latin typeface="Satoshi-Regular"/>
                <a:ea typeface="+mn-ea"/>
                <a:cs typeface="+mn-cs"/>
              </a:rPr>
              <a:t>Research </a:t>
            </a:r>
          </a:p>
          <a:p>
            <a:pPr marL="285750" marR="0" lvl="0" indent="-285750" algn="l" defTabSz="914400" rtl="0" eaLnBrk="1" fontAlgn="auto" latinLnBrk="0" hangingPunct="1">
              <a:lnSpc>
                <a:spcPct val="15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rgbClr val="000000"/>
                </a:solidFill>
                <a:effectLst/>
                <a:uLnTx/>
                <a:uFillTx/>
                <a:latin typeface="Satoshi-Regular"/>
                <a:ea typeface="+mn-ea"/>
                <a:cs typeface="+mn-cs"/>
              </a:rPr>
              <a:t>Employee Assistance </a:t>
            </a:r>
            <a:r>
              <a:rPr kumimoji="0" lang="en-US" sz="1800" b="0" i="0" u="none" strike="noStrike" kern="1200" cap="none" spc="0" normalizeH="0" baseline="0" noProof="0" dirty="0" err="1">
                <a:ln>
                  <a:noFill/>
                </a:ln>
                <a:solidFill>
                  <a:srgbClr val="000000"/>
                </a:solidFill>
                <a:effectLst/>
                <a:uLnTx/>
                <a:uFillTx/>
                <a:latin typeface="Satoshi-Regular"/>
                <a:ea typeface="+mn-ea"/>
                <a:cs typeface="+mn-cs"/>
              </a:rPr>
              <a:t>Programme</a:t>
            </a:r>
            <a:r>
              <a:rPr kumimoji="0" lang="en-US" sz="1800" b="0" i="0" u="none" strike="noStrike" kern="1200" cap="none" spc="0" normalizeH="0" baseline="0" noProof="0" dirty="0">
                <a:ln>
                  <a:noFill/>
                </a:ln>
                <a:solidFill>
                  <a:srgbClr val="000000"/>
                </a:solidFill>
                <a:effectLst/>
                <a:uLnTx/>
                <a:uFillTx/>
                <a:latin typeface="Satoshi-Regular"/>
                <a:ea typeface="+mn-ea"/>
                <a:cs typeface="+mn-cs"/>
              </a:rPr>
              <a:t> </a:t>
            </a:r>
          </a:p>
          <a:p>
            <a:pPr marR="0" lvl="0" algn="l" defTabSz="914400" rtl="0" eaLnBrk="1" fontAlgn="auto" latinLnBrk="0" hangingPunct="1">
              <a:lnSpc>
                <a:spcPct val="150000"/>
              </a:lnSpc>
              <a:spcBef>
                <a:spcPts val="0"/>
              </a:spcBef>
              <a:spcAft>
                <a:spcPts val="0"/>
              </a:spcAft>
              <a:buClrTx/>
              <a:buSzTx/>
              <a:tabLst/>
              <a:defRPr/>
            </a:pPr>
            <a:r>
              <a:rPr lang="en-GB" sz="1400" dirty="0">
                <a:hlinkClick r:id="rId6"/>
              </a:rPr>
              <a:t>Education Support, supporting teachers and education staff</a:t>
            </a:r>
            <a:r>
              <a:rPr lang="en-GB" sz="1400" dirty="0"/>
              <a:t> (</a:t>
            </a:r>
            <a:r>
              <a:rPr lang="en-GB" sz="1400" dirty="0">
                <a:hlinkClick r:id="rId6"/>
              </a:rPr>
              <a:t>https://www.educationsupport.org.uk/</a:t>
            </a:r>
            <a:r>
              <a:rPr lang="en-GB" sz="1400" dirty="0"/>
              <a:t>) </a:t>
            </a:r>
          </a:p>
          <a:p>
            <a:pPr marR="0" lvl="0" algn="l" defTabSz="914400" rtl="0" eaLnBrk="1" fontAlgn="auto" latinLnBrk="0" hangingPunct="1">
              <a:lnSpc>
                <a:spcPct val="150000"/>
              </a:lnSpc>
              <a:spcBef>
                <a:spcPts val="0"/>
              </a:spcBef>
              <a:spcAft>
                <a:spcPts val="0"/>
              </a:spcAft>
              <a:buClrTx/>
              <a:buSzTx/>
              <a:tabLst/>
              <a:defRPr/>
            </a:pPr>
            <a:endParaRPr kumimoji="0" lang="en-US" sz="1400" b="0" i="0" u="none" strike="noStrike" kern="1200" cap="none" spc="0" normalizeH="0" baseline="0" noProof="0" dirty="0">
              <a:ln>
                <a:noFill/>
              </a:ln>
              <a:solidFill>
                <a:srgbClr val="000000"/>
              </a:solidFill>
              <a:effectLst/>
              <a:uLnTx/>
              <a:uFillTx/>
              <a:latin typeface="Satoshi-Regular"/>
              <a:ea typeface="+mn-ea"/>
              <a:cs typeface="+mn-cs"/>
            </a:endParaRPr>
          </a:p>
        </p:txBody>
      </p:sp>
      <p:pic>
        <p:nvPicPr>
          <p:cNvPr id="18" name="Picture 18" descr="A picture containing schematic&#10;&#10;Description automatically generated">
            <a:extLst>
              <a:ext uri="{FF2B5EF4-FFF2-40B4-BE49-F238E27FC236}">
                <a16:creationId xmlns:a16="http://schemas.microsoft.com/office/drawing/2014/main" id="{D1BFCD08-922A-BCAC-68C2-BB25FAC20040}"/>
              </a:ext>
            </a:extLst>
          </p:cNvPr>
          <p:cNvPicPr>
            <a:picLocks noChangeAspect="1"/>
          </p:cNvPicPr>
          <p:nvPr/>
        </p:nvPicPr>
        <p:blipFill>
          <a:blip r:embed="rId7"/>
          <a:stretch>
            <a:fillRect/>
          </a:stretch>
        </p:blipFill>
        <p:spPr>
          <a:xfrm>
            <a:off x="7370233" y="160533"/>
            <a:ext cx="4622800" cy="6494601"/>
          </a:xfrm>
          <a:prstGeom prst="rect">
            <a:avLst/>
          </a:prstGeom>
        </p:spPr>
      </p:pic>
      <p:pic>
        <p:nvPicPr>
          <p:cNvPr id="8" name="Google Shape;178;p28" descr="Shape, rectangle&#10;&#10;Description automatically generated">
            <a:extLst>
              <a:ext uri="{FF2B5EF4-FFF2-40B4-BE49-F238E27FC236}">
                <a16:creationId xmlns:a16="http://schemas.microsoft.com/office/drawing/2014/main" id="{3C00F10B-6A42-FA6E-2F1D-0CD65F992F4E}"/>
              </a:ext>
            </a:extLst>
          </p:cNvPr>
          <p:cNvPicPr preferRelativeResize="0"/>
          <p:nvPr/>
        </p:nvPicPr>
        <p:blipFill rotWithShape="1">
          <a:blip r:embed="rId8">
            <a:alphaModFix/>
          </a:blip>
          <a:srcRect b="10"/>
          <a:stretch/>
        </p:blipFill>
        <p:spPr>
          <a:xfrm>
            <a:off x="1537585" y="1490382"/>
            <a:ext cx="2552231" cy="331793"/>
          </a:xfrm>
          <a:prstGeom prst="rect">
            <a:avLst/>
          </a:prstGeom>
          <a:noFill/>
          <a:ln>
            <a:noFill/>
          </a:ln>
        </p:spPr>
      </p:pic>
    </p:spTree>
    <p:extLst>
      <p:ext uri="{BB962C8B-B14F-4D97-AF65-F5344CB8AC3E}">
        <p14:creationId xmlns:p14="http://schemas.microsoft.com/office/powerpoint/2010/main" val="1035059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rot="21226705">
            <a:off x="761875" y="354481"/>
            <a:ext cx="4003761" cy="5327096"/>
          </a:xfrm>
          <a:prstGeom prst="rect">
            <a:avLst/>
          </a:prstGeom>
        </p:spPr>
      </p:pic>
      <p:pic>
        <p:nvPicPr>
          <p:cNvPr id="3" name="Picture 2"/>
          <p:cNvPicPr>
            <a:picLocks noChangeAspect="1"/>
          </p:cNvPicPr>
          <p:nvPr/>
        </p:nvPicPr>
        <p:blipFill>
          <a:blip r:embed="rId3"/>
          <a:stretch>
            <a:fillRect/>
          </a:stretch>
        </p:blipFill>
        <p:spPr>
          <a:xfrm rot="448196">
            <a:off x="7629946" y="390831"/>
            <a:ext cx="4003761" cy="5335825"/>
          </a:xfrm>
          <a:prstGeom prst="rect">
            <a:avLst/>
          </a:prstGeom>
        </p:spPr>
      </p:pic>
      <p:pic>
        <p:nvPicPr>
          <p:cNvPr id="4" name="Picture 3"/>
          <p:cNvPicPr>
            <a:picLocks noChangeAspect="1"/>
          </p:cNvPicPr>
          <p:nvPr/>
        </p:nvPicPr>
        <p:blipFill>
          <a:blip r:embed="rId4"/>
          <a:stretch>
            <a:fillRect/>
          </a:stretch>
        </p:blipFill>
        <p:spPr>
          <a:xfrm>
            <a:off x="3434149" y="1852968"/>
            <a:ext cx="4824565" cy="4758475"/>
          </a:xfrm>
          <a:prstGeom prst="rect">
            <a:avLst/>
          </a:prstGeom>
        </p:spPr>
      </p:pic>
    </p:spTree>
    <p:extLst>
      <p:ext uri="{BB962C8B-B14F-4D97-AF65-F5344CB8AC3E}">
        <p14:creationId xmlns:p14="http://schemas.microsoft.com/office/powerpoint/2010/main" val="1407182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07886" y="378649"/>
            <a:ext cx="4189448" cy="5942429"/>
          </a:xfrm>
          <a:prstGeom prst="rect">
            <a:avLst/>
          </a:prstGeom>
        </p:spPr>
      </p:pic>
      <p:pic>
        <p:nvPicPr>
          <p:cNvPr id="3" name="Picture 2"/>
          <p:cNvPicPr>
            <a:picLocks noChangeAspect="1"/>
          </p:cNvPicPr>
          <p:nvPr/>
        </p:nvPicPr>
        <p:blipFill>
          <a:blip r:embed="rId4"/>
          <a:stretch>
            <a:fillRect/>
          </a:stretch>
        </p:blipFill>
        <p:spPr>
          <a:xfrm>
            <a:off x="6539100" y="378649"/>
            <a:ext cx="4191362" cy="5916595"/>
          </a:xfrm>
          <a:prstGeom prst="rect">
            <a:avLst/>
          </a:prstGeom>
        </p:spPr>
      </p:pic>
    </p:spTree>
    <p:extLst>
      <p:ext uri="{BB962C8B-B14F-4D97-AF65-F5344CB8AC3E}">
        <p14:creationId xmlns:p14="http://schemas.microsoft.com/office/powerpoint/2010/main" val="21166623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Icon&#10;&#10;Description automatically generated">
            <a:extLst>
              <a:ext uri="{FF2B5EF4-FFF2-40B4-BE49-F238E27FC236}">
                <a16:creationId xmlns:a16="http://schemas.microsoft.com/office/drawing/2014/main" id="{905AE1BA-A280-8331-941C-C1D94600EAA9}"/>
              </a:ext>
            </a:extLst>
          </p:cNvPr>
          <p:cNvPicPr>
            <a:picLocks noChangeAspect="1"/>
          </p:cNvPicPr>
          <p:nvPr/>
        </p:nvPicPr>
        <p:blipFill>
          <a:blip r:embed="rId2"/>
          <a:stretch>
            <a:fillRect/>
          </a:stretch>
        </p:blipFill>
        <p:spPr>
          <a:xfrm>
            <a:off x="7470477" y="203745"/>
            <a:ext cx="4641010" cy="6498434"/>
          </a:xfrm>
          <a:prstGeom prst="rect">
            <a:avLst/>
          </a:prstGeom>
        </p:spPr>
      </p:pic>
      <p:sp>
        <p:nvSpPr>
          <p:cNvPr id="3" name="Google Shape;177;p28">
            <a:extLst>
              <a:ext uri="{FF2B5EF4-FFF2-40B4-BE49-F238E27FC236}">
                <a16:creationId xmlns:a16="http://schemas.microsoft.com/office/drawing/2014/main" id="{700D652F-9B93-F006-F886-CF3BF614EB95}"/>
              </a:ext>
            </a:extLst>
          </p:cNvPr>
          <p:cNvSpPr txBox="1"/>
          <p:nvPr/>
        </p:nvSpPr>
        <p:spPr>
          <a:xfrm>
            <a:off x="349141" y="1656279"/>
            <a:ext cx="12183822" cy="4985766"/>
          </a:xfrm>
          <a:prstGeom prst="rect">
            <a:avLst/>
          </a:prstGeom>
          <a:noFill/>
          <a:ln>
            <a:noFill/>
          </a:ln>
        </p:spPr>
        <p:txBody>
          <a:bodyPr spcFirstLastPara="1" wrap="square" lIns="91425" tIns="91425" rIns="91425" bIns="91425" numCol="2"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marR="0" lvl="0" indent="-285750" algn="l" defTabSz="914400" rtl="0" eaLnBrk="1" fontAlgn="auto" latinLnBrk="0" hangingPunct="1">
              <a:lnSpc>
                <a:spcPct val="100000"/>
              </a:lnSpc>
              <a:spcBef>
                <a:spcPts val="0"/>
              </a:spcBef>
              <a:spcAft>
                <a:spcPts val="0"/>
              </a:spcAft>
              <a:buClr>
                <a:srgbClr val="000000"/>
              </a:buClr>
              <a:buSzPts val="900"/>
              <a:buFont typeface="Helvetica Neue"/>
              <a:buChar char="●"/>
              <a:tabLst/>
              <a:defRPr/>
            </a:pPr>
            <a:r>
              <a:rPr kumimoji="0" lang="en-GB" sz="1800" b="1" i="0" u="none" strike="noStrike" kern="1200" cap="none" spc="0" normalizeH="0" baseline="0" noProof="0" dirty="0">
                <a:ln>
                  <a:noFill/>
                </a:ln>
                <a:solidFill>
                  <a:srgbClr val="000000"/>
                </a:solidFill>
                <a:effectLst/>
                <a:uLnTx/>
                <a:uFillTx/>
                <a:latin typeface="Satoshi"/>
                <a:ea typeface="Helvetica Neue"/>
                <a:cs typeface="Helvetica Neue"/>
                <a:sym typeface="Helvetica Neue"/>
              </a:rPr>
              <a:t>I</a:t>
            </a:r>
            <a:r>
              <a:rPr kumimoji="0" lang="en" sz="1800" b="1" i="0" u="none" strike="noStrike" kern="1200" cap="none" spc="0" normalizeH="0" baseline="0" noProof="0" dirty="0">
                <a:ln>
                  <a:noFill/>
                </a:ln>
                <a:solidFill>
                  <a:srgbClr val="000000"/>
                </a:solidFill>
                <a:effectLst/>
                <a:uLnTx/>
                <a:uFillTx/>
                <a:latin typeface="Satoshi"/>
                <a:ea typeface="Helvetica Neue"/>
                <a:cs typeface="Helvetica Neue"/>
                <a:sym typeface="Helvetica Neue"/>
              </a:rPr>
              <a:t>mpartial </a:t>
            </a:r>
            <a:r>
              <a:rPr kumimoji="0" lang="en" sz="1800" b="0" i="0" u="none" strike="noStrike" kern="1200" cap="none" spc="0" normalizeH="0" baseline="0" noProof="0" dirty="0">
                <a:ln>
                  <a:noFill/>
                </a:ln>
                <a:solidFill>
                  <a:srgbClr val="000000"/>
                </a:solidFill>
                <a:effectLst/>
                <a:uLnTx/>
                <a:uFillTx/>
                <a:latin typeface="Satoshi"/>
                <a:ea typeface="Helvetica Neue"/>
                <a:cs typeface="Helvetica Neue"/>
                <a:sym typeface="Helvetica Neue"/>
              </a:rPr>
              <a:t>and </a:t>
            </a:r>
            <a:r>
              <a:rPr kumimoji="0" lang="en" sz="1800" b="1" i="0" u="none" strike="noStrike" kern="1200" cap="none" spc="0" normalizeH="0" baseline="0" noProof="0" dirty="0">
                <a:ln>
                  <a:noFill/>
                </a:ln>
                <a:solidFill>
                  <a:srgbClr val="000000"/>
                </a:solidFill>
                <a:effectLst/>
                <a:uLnTx/>
                <a:uFillTx/>
                <a:latin typeface="Satoshi"/>
                <a:ea typeface="Helvetica Neue"/>
                <a:cs typeface="Helvetica Neue"/>
                <a:sym typeface="Helvetica Neue"/>
              </a:rPr>
              <a:t>confidential support</a:t>
            </a:r>
            <a:r>
              <a:rPr kumimoji="0" lang="en" sz="1800" b="0" i="0" u="none" strike="noStrike" kern="1200" cap="none" spc="0" normalizeH="0" baseline="0" noProof="0" dirty="0">
                <a:ln>
                  <a:noFill/>
                </a:ln>
                <a:solidFill>
                  <a:srgbClr val="000000"/>
                </a:solidFill>
                <a:effectLst/>
                <a:uLnTx/>
                <a:uFillTx/>
                <a:latin typeface="Satoshi"/>
                <a:ea typeface="Helvetica Neue"/>
                <a:cs typeface="Helvetica Neue"/>
                <a:sym typeface="Helvetica Neue"/>
              </a:rPr>
              <a:t> </a:t>
            </a:r>
            <a:endParaRPr kumimoji="0" lang="en" sz="1800" b="0" i="0" u="none" strike="noStrike" kern="1200" cap="none" spc="0" normalizeH="0" baseline="0" noProof="0" dirty="0">
              <a:ln>
                <a:noFill/>
              </a:ln>
              <a:solidFill>
                <a:srgbClr val="000000"/>
              </a:solidFill>
              <a:effectLst/>
              <a:uLnTx/>
              <a:uFillTx/>
              <a:latin typeface="Satoshi"/>
              <a:ea typeface="Helvetica Neue"/>
              <a:cs typeface="Helvetica Neue"/>
              <a:sym typeface="Arial"/>
            </a:endParaRPr>
          </a:p>
          <a:p>
            <a:pPr marL="457200" marR="0" lvl="0" indent="-285750" algn="l" defTabSz="914400" rtl="0" eaLnBrk="1" fontAlgn="auto" latinLnBrk="0" hangingPunct="1">
              <a:lnSpc>
                <a:spcPct val="100000"/>
              </a:lnSpc>
              <a:spcBef>
                <a:spcPts val="0"/>
              </a:spcBef>
              <a:spcAft>
                <a:spcPts val="0"/>
              </a:spcAft>
              <a:buClr>
                <a:srgbClr val="000000"/>
              </a:buClr>
              <a:buSzPts val="900"/>
              <a:buFont typeface="Helvetica Neue"/>
              <a:buChar char="●"/>
              <a:tabLst/>
              <a:defRPr/>
            </a:pPr>
            <a:endParaRPr kumimoji="0" lang="en" sz="1800" b="0" i="0" u="none" strike="noStrike" kern="1200" cap="none" spc="0" normalizeH="0" baseline="0" noProof="0" dirty="0">
              <a:ln>
                <a:noFill/>
              </a:ln>
              <a:solidFill>
                <a:srgbClr val="000000"/>
              </a:solidFill>
              <a:effectLst/>
              <a:uLnTx/>
              <a:uFillTx/>
              <a:latin typeface="Satoshi" pitchFamily="50" charset="0"/>
              <a:ea typeface="Helvetica Neue"/>
              <a:cs typeface="Helvetica Neue"/>
              <a:sym typeface="Arial"/>
            </a:endParaRPr>
          </a:p>
          <a:p>
            <a:pPr marL="457200" marR="0" lvl="0" indent="-285750" algn="l" defTabSz="914400" rtl="0" eaLnBrk="1" fontAlgn="auto" latinLnBrk="0" hangingPunct="1">
              <a:lnSpc>
                <a:spcPct val="100000"/>
              </a:lnSpc>
              <a:spcBef>
                <a:spcPts val="0"/>
              </a:spcBef>
              <a:spcAft>
                <a:spcPts val="0"/>
              </a:spcAft>
              <a:buClr>
                <a:srgbClr val="000000"/>
              </a:buClr>
              <a:buSzPts val="900"/>
              <a:buFont typeface="Helvetica Neue"/>
              <a:buChar char="●"/>
              <a:tabLst/>
              <a:defRPr/>
            </a:pPr>
            <a:r>
              <a:rPr kumimoji="0" lang="en" sz="1800" b="1" i="0" u="none" strike="noStrike" kern="1200" cap="none" spc="0" normalizeH="0" baseline="0" noProof="0" dirty="0">
                <a:ln>
                  <a:noFill/>
                </a:ln>
                <a:solidFill>
                  <a:srgbClr val="000000"/>
                </a:solidFill>
                <a:effectLst/>
                <a:uLnTx/>
                <a:uFillTx/>
                <a:latin typeface="Satoshi"/>
                <a:ea typeface="Helvetica Neue"/>
                <a:cs typeface="Helvetica Neue"/>
                <a:sym typeface="Helvetica Neue"/>
              </a:rPr>
              <a:t>24</a:t>
            </a:r>
            <a:r>
              <a:rPr kumimoji="0" lang="en" sz="1800" b="0" i="0" u="none" strike="noStrike" kern="1200" cap="none" spc="0" normalizeH="0" baseline="0" noProof="0" dirty="0">
                <a:ln>
                  <a:noFill/>
                </a:ln>
                <a:solidFill>
                  <a:srgbClr val="000000"/>
                </a:solidFill>
                <a:effectLst/>
                <a:uLnTx/>
                <a:uFillTx/>
                <a:latin typeface="Satoshi"/>
                <a:ea typeface="Helvetica Neue"/>
                <a:cs typeface="Helvetica Neue"/>
                <a:sym typeface="Helvetica Neue"/>
              </a:rPr>
              <a:t> hour phoneline, </a:t>
            </a:r>
            <a:r>
              <a:rPr kumimoji="0" lang="en" sz="1800" b="1" i="0" u="none" strike="noStrike" kern="1200" cap="none" spc="0" normalizeH="0" baseline="0" noProof="0" dirty="0">
                <a:ln>
                  <a:noFill/>
                </a:ln>
                <a:solidFill>
                  <a:srgbClr val="000000"/>
                </a:solidFill>
                <a:effectLst/>
                <a:uLnTx/>
                <a:uFillTx/>
                <a:latin typeface="Satoshi"/>
                <a:ea typeface="Helvetica Neue"/>
                <a:cs typeface="Helvetica Neue"/>
                <a:sym typeface="Helvetica Neue"/>
              </a:rPr>
              <a:t>365</a:t>
            </a:r>
            <a:r>
              <a:rPr kumimoji="0" lang="en" sz="1800" b="0" i="0" u="none" strike="noStrike" kern="1200" cap="none" spc="0" normalizeH="0" baseline="0" noProof="0" dirty="0">
                <a:ln>
                  <a:noFill/>
                </a:ln>
                <a:solidFill>
                  <a:srgbClr val="000000"/>
                </a:solidFill>
                <a:effectLst/>
                <a:uLnTx/>
                <a:uFillTx/>
                <a:latin typeface="Satoshi"/>
                <a:ea typeface="Helvetica Neue"/>
                <a:cs typeface="Helvetica Neue"/>
                <a:sym typeface="Helvetica Neue"/>
              </a:rPr>
              <a:t> days a year</a:t>
            </a:r>
            <a:endParaRPr kumimoji="0" lang="en" sz="1800" b="0" i="0" u="none" strike="noStrike" kern="1200" cap="none" spc="0" normalizeH="0" baseline="0" noProof="0" dirty="0">
              <a:ln>
                <a:noFill/>
              </a:ln>
              <a:solidFill>
                <a:srgbClr val="000000"/>
              </a:solidFill>
              <a:effectLst/>
              <a:uLnTx/>
              <a:uFillTx/>
              <a:latin typeface="Satoshi"/>
              <a:ea typeface="Helvetica Neue"/>
              <a:cs typeface="Helvetica Neue"/>
              <a:sym typeface="Arial"/>
            </a:endParaRPr>
          </a:p>
          <a:p>
            <a:pPr marL="457200" marR="0" lvl="0" indent="-285750" algn="l" defTabSz="914400" rtl="0" eaLnBrk="1" fontAlgn="auto" latinLnBrk="0" hangingPunct="1">
              <a:lnSpc>
                <a:spcPct val="100000"/>
              </a:lnSpc>
              <a:spcBef>
                <a:spcPts val="0"/>
              </a:spcBef>
              <a:spcAft>
                <a:spcPts val="0"/>
              </a:spcAft>
              <a:buClr>
                <a:srgbClr val="000000"/>
              </a:buClr>
              <a:buSzPts val="900"/>
              <a:buFont typeface="Helvetica Neue"/>
              <a:buChar char="●"/>
              <a:tabLst/>
              <a:defRPr/>
            </a:pPr>
            <a:endParaRPr kumimoji="0" lang="en" sz="1800" b="0" i="0" u="none" strike="noStrike" kern="1200" cap="none" spc="0" normalizeH="0" baseline="0" noProof="0" dirty="0">
              <a:ln>
                <a:noFill/>
              </a:ln>
              <a:solidFill>
                <a:srgbClr val="000000"/>
              </a:solidFill>
              <a:effectLst/>
              <a:uLnTx/>
              <a:uFillTx/>
              <a:latin typeface="Satoshi" pitchFamily="50" charset="0"/>
              <a:ea typeface="Helvetica Neue"/>
              <a:cs typeface="Helvetica Neue"/>
              <a:sym typeface="Arial"/>
            </a:endParaRPr>
          </a:p>
          <a:p>
            <a:pPr marL="457200" marR="0" lvl="0" indent="-285750" algn="l" defTabSz="914400" rtl="0" eaLnBrk="1" fontAlgn="auto" latinLnBrk="0" hangingPunct="1">
              <a:lnSpc>
                <a:spcPct val="100000"/>
              </a:lnSpc>
              <a:spcBef>
                <a:spcPts val="0"/>
              </a:spcBef>
              <a:spcAft>
                <a:spcPts val="0"/>
              </a:spcAft>
              <a:buClr>
                <a:srgbClr val="000000"/>
              </a:buClr>
              <a:buSzPts val="900"/>
              <a:buFont typeface="Helvetica Neue"/>
              <a:buChar char="●"/>
              <a:tabLst/>
              <a:defRPr/>
            </a:pPr>
            <a:r>
              <a:rPr kumimoji="0" lang="en-GB" sz="1800" b="0" i="0" u="none" strike="noStrike" kern="1200" cap="none" spc="0" normalizeH="0" baseline="0" noProof="0" dirty="0">
                <a:ln>
                  <a:noFill/>
                </a:ln>
                <a:solidFill>
                  <a:srgbClr val="000000"/>
                </a:solidFill>
                <a:effectLst/>
                <a:uLnTx/>
                <a:uFillTx/>
                <a:latin typeface="Satoshi"/>
                <a:ea typeface="Helvetica Neue"/>
                <a:cs typeface="Helvetica Neue"/>
                <a:sym typeface="Helvetica Neue"/>
              </a:rPr>
              <a:t>A</a:t>
            </a:r>
            <a:r>
              <a:rPr kumimoji="0" lang="en" sz="1800" b="0" i="0" u="none" strike="noStrike" kern="1200" cap="none" spc="0" normalizeH="0" baseline="0" noProof="0" dirty="0">
                <a:ln>
                  <a:noFill/>
                </a:ln>
                <a:solidFill>
                  <a:srgbClr val="000000"/>
                </a:solidFill>
                <a:effectLst/>
                <a:uLnTx/>
                <a:uFillTx/>
                <a:latin typeface="Satoshi"/>
                <a:ea typeface="Helvetica Neue"/>
                <a:cs typeface="Helvetica Neue"/>
                <a:sym typeface="Helvetica Neue"/>
              </a:rPr>
              <a:t>ccess to practical resources on a dedicated website</a:t>
            </a:r>
            <a:endParaRPr kumimoji="0" lang="en" sz="1800" b="0" i="0" u="none" strike="noStrike" kern="1200" cap="none" spc="0" normalizeH="0" baseline="0" noProof="0" dirty="0">
              <a:ln>
                <a:noFill/>
              </a:ln>
              <a:solidFill>
                <a:srgbClr val="000000"/>
              </a:solidFill>
              <a:effectLst/>
              <a:uLnTx/>
              <a:uFillTx/>
              <a:latin typeface="Satoshi"/>
              <a:ea typeface="Helvetica Neue"/>
              <a:cs typeface="Helvetica Neue"/>
              <a:sym typeface="Arial"/>
            </a:endParaRPr>
          </a:p>
          <a:p>
            <a:pPr marL="457200" marR="0" lvl="0" indent="-285750" algn="l" defTabSz="914400" rtl="0" eaLnBrk="1" fontAlgn="auto" latinLnBrk="0" hangingPunct="1">
              <a:lnSpc>
                <a:spcPct val="100000"/>
              </a:lnSpc>
              <a:spcBef>
                <a:spcPts val="0"/>
              </a:spcBef>
              <a:spcAft>
                <a:spcPts val="0"/>
              </a:spcAft>
              <a:buClr>
                <a:srgbClr val="000000"/>
              </a:buClr>
              <a:buSzPts val="900"/>
              <a:buFont typeface="Helvetica Neue"/>
              <a:buChar char="●"/>
              <a:tabLst/>
              <a:defRPr/>
            </a:pPr>
            <a:endParaRPr kumimoji="0" lang="en" sz="1800" b="0" i="0" u="none" strike="noStrike" kern="1200" cap="none" spc="0" normalizeH="0" baseline="0" noProof="0" dirty="0">
              <a:ln>
                <a:noFill/>
              </a:ln>
              <a:solidFill>
                <a:srgbClr val="000000"/>
              </a:solidFill>
              <a:effectLst/>
              <a:uLnTx/>
              <a:uFillTx/>
              <a:latin typeface="Satoshi" pitchFamily="50" charset="0"/>
              <a:ea typeface="Helvetica Neue"/>
              <a:cs typeface="Helvetica Neue"/>
              <a:sym typeface="Arial"/>
            </a:endParaRPr>
          </a:p>
          <a:p>
            <a:pPr marL="457200" marR="0" lvl="0" indent="-285750" algn="l" defTabSz="914400" rtl="0" eaLnBrk="1" fontAlgn="auto" latinLnBrk="0" hangingPunct="1">
              <a:lnSpc>
                <a:spcPct val="100000"/>
              </a:lnSpc>
              <a:spcBef>
                <a:spcPts val="0"/>
              </a:spcBef>
              <a:spcAft>
                <a:spcPts val="0"/>
              </a:spcAft>
              <a:buClr>
                <a:srgbClr val="000000"/>
              </a:buClr>
              <a:buSzPts val="900"/>
              <a:buFont typeface="Helvetica Neue"/>
              <a:buChar char="●"/>
              <a:tabLst/>
              <a:defRPr/>
            </a:pPr>
            <a:r>
              <a:rPr kumimoji="0" lang="en-GB" sz="1800" b="0" i="0" u="none" strike="noStrike" kern="1200" cap="none" spc="0" normalizeH="0" baseline="0" noProof="0" dirty="0">
                <a:ln>
                  <a:noFill/>
                </a:ln>
                <a:solidFill>
                  <a:srgbClr val="000000"/>
                </a:solidFill>
                <a:effectLst/>
                <a:uLnTx/>
                <a:uFillTx/>
                <a:latin typeface="Satoshi"/>
                <a:ea typeface="Helvetica Neue"/>
                <a:cs typeface="Helvetica Neue"/>
                <a:sym typeface="Helvetica Neue"/>
              </a:rPr>
              <a:t>Assistance with </a:t>
            </a:r>
            <a:r>
              <a:rPr kumimoji="0" lang="en-GB" sz="1800" b="1" i="0" u="none" strike="noStrike" kern="1200" cap="none" spc="0" normalizeH="0" baseline="0" noProof="0" dirty="0">
                <a:ln>
                  <a:noFill/>
                </a:ln>
                <a:solidFill>
                  <a:srgbClr val="000000"/>
                </a:solidFill>
                <a:effectLst/>
                <a:uLnTx/>
                <a:uFillTx/>
                <a:latin typeface="Satoshi"/>
                <a:ea typeface="Helvetica Neue"/>
                <a:cs typeface="Helvetica Neue"/>
                <a:sym typeface="Helvetica Neue"/>
              </a:rPr>
              <a:t>personal</a:t>
            </a:r>
            <a:r>
              <a:rPr kumimoji="0" lang="en-GB" sz="1800" b="0" i="0" u="none" strike="noStrike" kern="1200" cap="none" spc="0" normalizeH="0" baseline="0" noProof="0" dirty="0">
                <a:ln>
                  <a:noFill/>
                </a:ln>
                <a:solidFill>
                  <a:srgbClr val="000000"/>
                </a:solidFill>
                <a:effectLst/>
                <a:uLnTx/>
                <a:uFillTx/>
                <a:latin typeface="Satoshi"/>
                <a:ea typeface="Helvetica Neue"/>
                <a:cs typeface="Helvetica Neue"/>
                <a:sym typeface="Helvetica Neue"/>
              </a:rPr>
              <a:t> or </a:t>
            </a:r>
            <a:r>
              <a:rPr kumimoji="0" lang="en-GB" sz="1800" b="1" i="0" u="none" strike="noStrike" kern="1200" cap="none" spc="0" normalizeH="0" baseline="0" noProof="0" dirty="0">
                <a:ln>
                  <a:noFill/>
                </a:ln>
                <a:solidFill>
                  <a:srgbClr val="000000"/>
                </a:solidFill>
                <a:effectLst/>
                <a:uLnTx/>
                <a:uFillTx/>
                <a:latin typeface="Satoshi"/>
                <a:ea typeface="Helvetica Neue"/>
                <a:cs typeface="Helvetica Neue"/>
                <a:sym typeface="Helvetica Neue"/>
              </a:rPr>
              <a:t>work</a:t>
            </a:r>
            <a:r>
              <a:rPr kumimoji="0" lang="en-GB" sz="1800" b="0" i="0" u="none" strike="noStrike" kern="1200" cap="none" spc="0" normalizeH="0" baseline="0" noProof="0" dirty="0">
                <a:ln>
                  <a:noFill/>
                </a:ln>
                <a:solidFill>
                  <a:srgbClr val="000000"/>
                </a:solidFill>
                <a:effectLst/>
                <a:uLnTx/>
                <a:uFillTx/>
                <a:latin typeface="Satoshi"/>
                <a:ea typeface="Helvetica Neue"/>
                <a:cs typeface="Helvetica Neue"/>
                <a:sym typeface="Helvetica Neue"/>
              </a:rPr>
              <a:t> issues</a:t>
            </a:r>
            <a:endParaRPr kumimoji="0" lang="en-GB" sz="1800" b="0" i="0" u="none" strike="noStrike" kern="1200" cap="none" spc="0" normalizeH="0" baseline="0" noProof="0" dirty="0">
              <a:ln>
                <a:noFill/>
              </a:ln>
              <a:solidFill>
                <a:srgbClr val="000000"/>
              </a:solidFill>
              <a:effectLst/>
              <a:uLnTx/>
              <a:uFillTx/>
              <a:latin typeface="Satoshi"/>
              <a:ea typeface="Helvetica Neue"/>
              <a:cs typeface="Helvetica Neue"/>
              <a:sym typeface="Arial"/>
            </a:endParaRPr>
          </a:p>
          <a:p>
            <a:pPr marL="457200" marR="0" lvl="0" indent="-285750" algn="l" defTabSz="914400" rtl="0" eaLnBrk="1" fontAlgn="auto" latinLnBrk="0" hangingPunct="1">
              <a:lnSpc>
                <a:spcPct val="100000"/>
              </a:lnSpc>
              <a:spcBef>
                <a:spcPts val="0"/>
              </a:spcBef>
              <a:spcAft>
                <a:spcPts val="0"/>
              </a:spcAft>
              <a:buClr>
                <a:srgbClr val="000000"/>
              </a:buClr>
              <a:buSzPts val="900"/>
              <a:buFont typeface="Helvetica Neue"/>
              <a:buChar char="●"/>
              <a:tabLst/>
              <a:defRPr/>
            </a:pPr>
            <a:endParaRPr kumimoji="0" lang="en-GB" sz="1800" b="0" i="0" u="none" strike="noStrike" kern="1200" cap="none" spc="0" normalizeH="0" baseline="0" noProof="0" dirty="0">
              <a:ln>
                <a:noFill/>
              </a:ln>
              <a:solidFill>
                <a:srgbClr val="000000"/>
              </a:solidFill>
              <a:effectLst/>
              <a:uLnTx/>
              <a:uFillTx/>
              <a:latin typeface="Satoshi" pitchFamily="50" charset="0"/>
              <a:ea typeface="Helvetica Neue"/>
              <a:cs typeface="Helvetica Neue"/>
              <a:sym typeface="Arial"/>
            </a:endParaRPr>
          </a:p>
          <a:p>
            <a:pPr marL="457200" marR="0" lvl="0" indent="-285750" algn="l" defTabSz="914400" rtl="0" eaLnBrk="1" fontAlgn="auto" latinLnBrk="0" hangingPunct="1">
              <a:lnSpc>
                <a:spcPct val="100000"/>
              </a:lnSpc>
              <a:spcBef>
                <a:spcPts val="0"/>
              </a:spcBef>
              <a:spcAft>
                <a:spcPts val="0"/>
              </a:spcAft>
              <a:buClr>
                <a:srgbClr val="000000"/>
              </a:buClr>
              <a:buSzPts val="900"/>
              <a:buFont typeface="Helvetica Neue"/>
              <a:buChar char="●"/>
              <a:tabLst/>
              <a:defRPr/>
            </a:pPr>
            <a:r>
              <a:rPr kumimoji="0" lang="en-GB" sz="1800" b="1" i="0" u="none" strike="noStrike" kern="1200" cap="none" spc="0" normalizeH="0" baseline="0" noProof="0" dirty="0">
                <a:ln>
                  <a:noFill/>
                </a:ln>
                <a:solidFill>
                  <a:srgbClr val="000000"/>
                </a:solidFill>
                <a:effectLst/>
                <a:uLnTx/>
                <a:uFillTx/>
                <a:latin typeface="Satoshi"/>
                <a:ea typeface="Helvetica Neue"/>
                <a:cs typeface="Helvetica Neue"/>
                <a:sym typeface="Helvetica Neue"/>
              </a:rPr>
              <a:t>Fast track </a:t>
            </a:r>
            <a:r>
              <a:rPr kumimoji="0" lang="en-GB" sz="1800" b="0" i="0" u="none" strike="noStrike" kern="1200" cap="none" spc="0" normalizeH="0" baseline="0" noProof="0" dirty="0">
                <a:ln>
                  <a:noFill/>
                </a:ln>
                <a:solidFill>
                  <a:srgbClr val="000000"/>
                </a:solidFill>
                <a:effectLst/>
                <a:uLnTx/>
                <a:uFillTx/>
                <a:latin typeface="Satoshi"/>
                <a:ea typeface="Helvetica Neue"/>
                <a:cs typeface="Helvetica Neue"/>
                <a:sym typeface="Helvetica Neue"/>
              </a:rPr>
              <a:t>support by BACP accredited counsellors</a:t>
            </a:r>
            <a:endParaRPr kumimoji="0" lang="en-GB" sz="1800" b="0" i="0" u="none" strike="noStrike" kern="1200" cap="none" spc="0" normalizeH="0" baseline="0" noProof="0" dirty="0">
              <a:ln>
                <a:noFill/>
              </a:ln>
              <a:solidFill>
                <a:srgbClr val="000000"/>
              </a:solidFill>
              <a:effectLst/>
              <a:uLnTx/>
              <a:uFillTx/>
              <a:latin typeface="Satoshi"/>
              <a:ea typeface="Helvetica Neue"/>
              <a:cs typeface="Helvetica Neue"/>
              <a:sym typeface="Arial"/>
            </a:endParaRPr>
          </a:p>
          <a:p>
            <a:pPr marL="171450" marR="0" lvl="0" indent="0" algn="l"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lang="en-GB" sz="1800" b="0" i="0" u="none" strike="noStrike" kern="1200" cap="none" spc="0" normalizeH="0" baseline="0" noProof="0" dirty="0">
              <a:ln>
                <a:noFill/>
              </a:ln>
              <a:solidFill>
                <a:srgbClr val="000000"/>
              </a:solidFill>
              <a:effectLst/>
              <a:uLnTx/>
              <a:uFillTx/>
              <a:latin typeface="Satoshi" pitchFamily="50" charset="0"/>
              <a:ea typeface="Helvetica Neue"/>
              <a:cs typeface="Helvetica Neue"/>
              <a:sym typeface="Arial"/>
            </a:endParaRPr>
          </a:p>
          <a:p>
            <a:pPr marL="457200" marR="0" lvl="0" indent="-285750" algn="l" defTabSz="914400" rtl="0" eaLnBrk="1" fontAlgn="auto" latinLnBrk="0" hangingPunct="1">
              <a:lnSpc>
                <a:spcPct val="100000"/>
              </a:lnSpc>
              <a:spcBef>
                <a:spcPts val="0"/>
              </a:spcBef>
              <a:spcAft>
                <a:spcPts val="0"/>
              </a:spcAft>
              <a:buClr>
                <a:srgbClr val="000000"/>
              </a:buClr>
              <a:buSzPts val="900"/>
              <a:buFont typeface="Helvetica Neue"/>
              <a:buChar char="●"/>
              <a:tabLst/>
              <a:defRPr/>
            </a:pPr>
            <a:r>
              <a:rPr kumimoji="0" lang="en-GB" sz="1800" b="0" i="0" u="none" strike="noStrike" kern="1200" cap="none" spc="0" normalizeH="0" baseline="0" noProof="0" dirty="0">
                <a:ln>
                  <a:noFill/>
                </a:ln>
                <a:solidFill>
                  <a:srgbClr val="000000"/>
                </a:solidFill>
                <a:effectLst/>
                <a:uLnTx/>
                <a:uFillTx/>
                <a:latin typeface="Satoshi"/>
                <a:ea typeface="Helvetica Neue"/>
                <a:cs typeface="Helvetica Neue"/>
                <a:sym typeface="Helvetica Neue"/>
              </a:rPr>
              <a:t>Information and guidance for </a:t>
            </a:r>
            <a:r>
              <a:rPr kumimoji="0" lang="en-GB" sz="1800" b="1" i="0" u="none" strike="noStrike" kern="1200" cap="none" spc="0" normalizeH="0" baseline="0" noProof="0" dirty="0">
                <a:ln>
                  <a:noFill/>
                </a:ln>
                <a:solidFill>
                  <a:srgbClr val="000000"/>
                </a:solidFill>
                <a:effectLst/>
                <a:uLnTx/>
                <a:uFillTx/>
                <a:latin typeface="Satoshi"/>
                <a:ea typeface="Helvetica Neue"/>
                <a:cs typeface="Helvetica Neue"/>
                <a:sym typeface="Helvetica Neue"/>
              </a:rPr>
              <a:t>financial</a:t>
            </a:r>
            <a:r>
              <a:rPr kumimoji="0" lang="en-GB" sz="1800" b="0" i="0" u="none" strike="noStrike" kern="1200" cap="none" spc="0" normalizeH="0" baseline="0" noProof="0" dirty="0">
                <a:ln>
                  <a:noFill/>
                </a:ln>
                <a:solidFill>
                  <a:srgbClr val="000000"/>
                </a:solidFill>
                <a:effectLst/>
                <a:uLnTx/>
                <a:uFillTx/>
                <a:latin typeface="Satoshi"/>
                <a:ea typeface="Helvetica Neue"/>
                <a:cs typeface="Helvetica Neue"/>
                <a:sym typeface="Helvetica Neue"/>
              </a:rPr>
              <a:t> and </a:t>
            </a:r>
            <a:r>
              <a:rPr kumimoji="0" lang="en-GB" sz="1800" b="1" i="0" u="none" strike="noStrike" kern="1200" cap="none" spc="0" normalizeH="0" baseline="0" noProof="0" dirty="0">
                <a:ln>
                  <a:noFill/>
                </a:ln>
                <a:solidFill>
                  <a:srgbClr val="000000"/>
                </a:solidFill>
                <a:effectLst/>
                <a:uLnTx/>
                <a:uFillTx/>
                <a:latin typeface="Satoshi"/>
                <a:ea typeface="Helvetica Neue"/>
                <a:cs typeface="Helvetica Neue"/>
                <a:sym typeface="Helvetica Neue"/>
              </a:rPr>
              <a:t>legal</a:t>
            </a:r>
            <a:r>
              <a:rPr kumimoji="0" lang="en-GB" sz="1800" b="0" i="0" u="none" strike="noStrike" kern="1200" cap="none" spc="0" normalizeH="0" baseline="0" noProof="0" dirty="0">
                <a:ln>
                  <a:noFill/>
                </a:ln>
                <a:solidFill>
                  <a:srgbClr val="000000"/>
                </a:solidFill>
                <a:effectLst/>
                <a:uLnTx/>
                <a:uFillTx/>
                <a:latin typeface="Satoshi"/>
                <a:ea typeface="Helvetica Neue"/>
                <a:cs typeface="Helvetica Neue"/>
                <a:sym typeface="Helvetica Neue"/>
              </a:rPr>
              <a:t> queries</a:t>
            </a:r>
            <a:endParaRPr kumimoji="0" lang="en-GB" sz="1600" b="0" i="0" u="none" strike="noStrike" kern="1200" cap="none" spc="0" normalizeH="0" baseline="0" noProof="0" dirty="0">
              <a:ln>
                <a:noFill/>
              </a:ln>
              <a:solidFill>
                <a:srgbClr val="000000"/>
              </a:solidFill>
              <a:effectLst/>
              <a:uLnTx/>
              <a:uFillTx/>
              <a:latin typeface="Satoshi" pitchFamily="50" charset="0"/>
              <a:ea typeface="Helvetica Neue"/>
              <a:cs typeface="Helvetica Neue"/>
              <a:sym typeface="Arial"/>
            </a:endParaRPr>
          </a:p>
          <a:p>
            <a:pPr marL="457200" marR="0" lvl="0" indent="-285750" algn="l" defTabSz="914400" rtl="0" eaLnBrk="1" fontAlgn="auto" latinLnBrk="0" hangingPunct="1">
              <a:lnSpc>
                <a:spcPct val="100000"/>
              </a:lnSpc>
              <a:spcBef>
                <a:spcPts val="0"/>
              </a:spcBef>
              <a:spcAft>
                <a:spcPts val="0"/>
              </a:spcAft>
              <a:buClr>
                <a:srgbClr val="000000"/>
              </a:buClr>
              <a:buSzPts val="900"/>
              <a:buFont typeface="Helvetica Neue"/>
              <a:buChar char="●"/>
              <a:tabLst/>
              <a:defRPr/>
            </a:pPr>
            <a:endParaRPr kumimoji="0" lang="en-GB" sz="1600" b="0" i="0" u="none" strike="noStrike" kern="1200" cap="none" spc="0" normalizeH="0" baseline="0" noProof="0" dirty="0">
              <a:ln>
                <a:noFill/>
              </a:ln>
              <a:solidFill>
                <a:srgbClr val="000000"/>
              </a:solidFill>
              <a:effectLst/>
              <a:uLnTx/>
              <a:uFillTx/>
              <a:latin typeface="Satoshi" pitchFamily="50" charset="0"/>
              <a:ea typeface="Helvetica Neue"/>
              <a:cs typeface="Helvetica Neue"/>
              <a:sym typeface="Arial"/>
            </a:endParaRPr>
          </a:p>
          <a:p>
            <a:pPr marL="457200" marR="0" lvl="0" indent="-285750" algn="l" defTabSz="914400" rtl="0" eaLnBrk="1" fontAlgn="auto" latinLnBrk="0" hangingPunct="1">
              <a:lnSpc>
                <a:spcPct val="100000"/>
              </a:lnSpc>
              <a:spcBef>
                <a:spcPts val="0"/>
              </a:spcBef>
              <a:spcAft>
                <a:spcPts val="0"/>
              </a:spcAft>
              <a:buClr>
                <a:srgbClr val="000000"/>
              </a:buClr>
              <a:buSzPts val="900"/>
              <a:buFont typeface="Helvetica Neue"/>
              <a:buChar char="●"/>
              <a:tabLst/>
              <a:defRPr/>
            </a:pPr>
            <a:endParaRPr kumimoji="0" lang="en-GB" sz="1600" b="0" i="0" u="none" strike="noStrike" kern="1200" cap="none" spc="0" normalizeH="0" baseline="0" noProof="0" dirty="0">
              <a:ln>
                <a:noFill/>
              </a:ln>
              <a:solidFill>
                <a:srgbClr val="000000"/>
              </a:solidFill>
              <a:effectLst/>
              <a:uLnTx/>
              <a:uFillTx/>
              <a:latin typeface="Satoshi" pitchFamily="50" charset="0"/>
              <a:ea typeface="Helvetica Neue"/>
              <a:cs typeface="Helvetica Neue"/>
              <a:sym typeface="Arial"/>
            </a:endParaRPr>
          </a:p>
          <a:p>
            <a:pPr marL="457200" marR="0" lvl="0" indent="-285750" algn="l" defTabSz="914400" rtl="0" eaLnBrk="1" fontAlgn="auto" latinLnBrk="0" hangingPunct="1">
              <a:lnSpc>
                <a:spcPct val="100000"/>
              </a:lnSpc>
              <a:spcBef>
                <a:spcPts val="0"/>
              </a:spcBef>
              <a:spcAft>
                <a:spcPts val="0"/>
              </a:spcAft>
              <a:buClr>
                <a:srgbClr val="000000"/>
              </a:buClr>
              <a:buSzPts val="900"/>
              <a:buFont typeface="Helvetica Neue"/>
              <a:buChar char="●"/>
              <a:tabLst/>
              <a:defRPr/>
            </a:pPr>
            <a:endParaRPr kumimoji="0" lang="en" sz="1400" b="0" i="0" u="none" strike="noStrike" kern="1200" cap="none" spc="0" normalizeH="0" baseline="0" noProof="0" dirty="0">
              <a:ln>
                <a:noFill/>
              </a:ln>
              <a:solidFill>
                <a:srgbClr val="000000"/>
              </a:solidFill>
              <a:effectLst/>
              <a:uLnTx/>
              <a:uFillTx/>
              <a:latin typeface="Satoshi" pitchFamily="50" charset="0"/>
              <a:ea typeface="Helvetica Neue"/>
              <a:cs typeface="Helvetica Neue"/>
              <a:sym typeface="Arial"/>
            </a:endParaRPr>
          </a:p>
          <a:p>
            <a:pPr marL="171450" marR="0" lvl="0" indent="0" algn="l"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lang="en-GB" sz="1400" b="0" i="0" u="none" strike="noStrike" kern="1200" cap="none" spc="0" normalizeH="0" baseline="0" noProof="0" dirty="0">
              <a:ln>
                <a:noFill/>
              </a:ln>
              <a:solidFill>
                <a:srgbClr val="000000"/>
              </a:solidFill>
              <a:effectLst/>
              <a:uLnTx/>
              <a:uFillTx/>
              <a:latin typeface="Satoshi" pitchFamily="50" charset="0"/>
              <a:ea typeface="Helvetica Neue"/>
              <a:cs typeface="Helvetica Neue"/>
              <a:sym typeface="Arial"/>
            </a:endParaRPr>
          </a:p>
        </p:txBody>
      </p:sp>
      <p:pic>
        <p:nvPicPr>
          <p:cNvPr id="6" name="Picture 5" descr="Logo&#10;&#10;Description automatically generated">
            <a:extLst>
              <a:ext uri="{FF2B5EF4-FFF2-40B4-BE49-F238E27FC236}">
                <a16:creationId xmlns:a16="http://schemas.microsoft.com/office/drawing/2014/main" id="{5663632E-E57C-8387-9BAE-7375B5BC19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141" y="411836"/>
            <a:ext cx="1188444" cy="512747"/>
          </a:xfrm>
          <a:prstGeom prst="rect">
            <a:avLst/>
          </a:prstGeom>
        </p:spPr>
      </p:pic>
      <p:pic>
        <p:nvPicPr>
          <p:cNvPr id="7" name="Google Shape;178;p28" descr="Shape, rectangle&#10;&#10;Description automatically generated">
            <a:extLst>
              <a:ext uri="{FF2B5EF4-FFF2-40B4-BE49-F238E27FC236}">
                <a16:creationId xmlns:a16="http://schemas.microsoft.com/office/drawing/2014/main" id="{3C00F10B-6A42-FA6E-2F1D-0CD65F992F4E}"/>
              </a:ext>
            </a:extLst>
          </p:cNvPr>
          <p:cNvPicPr preferRelativeResize="0"/>
          <p:nvPr/>
        </p:nvPicPr>
        <p:blipFill rotWithShape="1">
          <a:blip r:embed="rId4">
            <a:alphaModFix/>
          </a:blip>
          <a:srcRect b="10"/>
          <a:stretch/>
        </p:blipFill>
        <p:spPr>
          <a:xfrm>
            <a:off x="4859894" y="1591086"/>
            <a:ext cx="2552231" cy="331793"/>
          </a:xfrm>
          <a:prstGeom prst="rect">
            <a:avLst/>
          </a:prstGeom>
          <a:noFill/>
          <a:ln>
            <a:noFill/>
          </a:ln>
        </p:spPr>
      </p:pic>
      <p:sp>
        <p:nvSpPr>
          <p:cNvPr id="8" name="Google Shape;179;p28">
            <a:extLst>
              <a:ext uri="{FF2B5EF4-FFF2-40B4-BE49-F238E27FC236}">
                <a16:creationId xmlns:a16="http://schemas.microsoft.com/office/drawing/2014/main" id="{33FF1056-D18C-E60D-BDCC-A193F3848A65}"/>
              </a:ext>
            </a:extLst>
          </p:cNvPr>
          <p:cNvSpPr txBox="1"/>
          <p:nvPr/>
        </p:nvSpPr>
        <p:spPr>
          <a:xfrm>
            <a:off x="349156" y="780994"/>
            <a:ext cx="7226474" cy="506127"/>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4250" b="0" i="0" u="none" strike="noStrike" kern="1200" cap="none" spc="0" normalizeH="0" baseline="0" noProof="0" dirty="0">
                <a:ln>
                  <a:noFill/>
                </a:ln>
                <a:solidFill>
                  <a:srgbClr val="000000"/>
                </a:solidFill>
                <a:effectLst/>
                <a:uLnTx/>
                <a:uFillTx/>
                <a:latin typeface="Satoshi"/>
                <a:ea typeface="Helvetica Neue"/>
                <a:cs typeface="Helvetica Neue"/>
                <a:sym typeface="Helvetica Neue"/>
              </a:rPr>
              <a:t>Employee Assistance (EAP) </a:t>
            </a:r>
            <a:endParaRPr kumimoji="0" lang="en" sz="4250" b="0" i="0" u="none" strike="noStrike" kern="1200" cap="none" spc="0" normalizeH="0" baseline="0" noProof="0" dirty="0">
              <a:ln>
                <a:noFill/>
              </a:ln>
              <a:solidFill>
                <a:srgbClr val="000000"/>
              </a:solidFill>
              <a:effectLst/>
              <a:uLnTx/>
              <a:uFillTx/>
              <a:latin typeface="Satoshi"/>
              <a:ea typeface="Helvetica Neue"/>
              <a:cs typeface="Helvetica Neue"/>
            </a:endParaRPr>
          </a:p>
        </p:txBody>
      </p:sp>
    </p:spTree>
    <p:extLst>
      <p:ext uri="{BB962C8B-B14F-4D97-AF65-F5344CB8AC3E}">
        <p14:creationId xmlns:p14="http://schemas.microsoft.com/office/powerpoint/2010/main" val="4206662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20DDE2-B68F-4501-BF2B-0BDC14815A32}"/>
              </a:ext>
            </a:extLst>
          </p:cNvPr>
          <p:cNvSpPr>
            <a:spLocks noGrp="1"/>
          </p:cNvSpPr>
          <p:nvPr>
            <p:ph type="title"/>
          </p:nvPr>
        </p:nvSpPr>
        <p:spPr>
          <a:xfrm>
            <a:off x="1333502" y="609600"/>
            <a:ext cx="8596668" cy="1320800"/>
          </a:xfrm>
        </p:spPr>
        <p:txBody>
          <a:bodyPr>
            <a:normAutofit/>
          </a:bodyPr>
          <a:lstStyle/>
          <a:p>
            <a:pPr>
              <a:lnSpc>
                <a:spcPct val="90000"/>
              </a:lnSpc>
            </a:pPr>
            <a:r>
              <a:rPr lang="en-GB" sz="2800">
                <a:hlinkClick r:id="rId3"/>
              </a:rPr>
              <a:t>https://www.mind.org.uk/workplace/mental-health-at-work/taking-care-of-yourself/five-ways-to-wellbeing/</a:t>
            </a:r>
            <a:endParaRPr lang="en-GB" sz="2800"/>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 name="Content Placeholder 2">
            <a:extLst>
              <a:ext uri="{FF2B5EF4-FFF2-40B4-BE49-F238E27FC236}">
                <a16:creationId xmlns:a16="http://schemas.microsoft.com/office/drawing/2014/main" id="{65F75AFF-6209-45CC-9D2D-5588392D43A9}"/>
              </a:ext>
            </a:extLst>
          </p:cNvPr>
          <p:cNvSpPr>
            <a:spLocks noGrp="1"/>
          </p:cNvSpPr>
          <p:nvPr>
            <p:ph idx="1"/>
          </p:nvPr>
        </p:nvSpPr>
        <p:spPr>
          <a:xfrm>
            <a:off x="1333502" y="2160589"/>
            <a:ext cx="8596668" cy="3880773"/>
          </a:xfrm>
        </p:spPr>
        <p:txBody>
          <a:bodyPr>
            <a:normAutofit/>
          </a:bodyPr>
          <a:lstStyle/>
          <a:p>
            <a:pPr marL="0" indent="0">
              <a:lnSpc>
                <a:spcPct val="90000"/>
              </a:lnSpc>
              <a:buNone/>
            </a:pPr>
            <a:r>
              <a:rPr lang="en-GB" sz="1500" b="1" u="sng"/>
              <a:t>Connect</a:t>
            </a:r>
          </a:p>
          <a:p>
            <a:pPr>
              <a:lnSpc>
                <a:spcPct val="90000"/>
              </a:lnSpc>
            </a:pPr>
            <a:r>
              <a:rPr lang="en-GB" sz="1500"/>
              <a:t>There is strong evidence that indicates that feeling close to, and valued by, other people is a fundamental human need and one that contributes to functioning well in the world.</a:t>
            </a:r>
          </a:p>
          <a:p>
            <a:pPr>
              <a:lnSpc>
                <a:spcPct val="90000"/>
              </a:lnSpc>
            </a:pPr>
            <a:r>
              <a:rPr lang="en-GB" sz="1500"/>
              <a:t>It’s clear that social relationships are critical for promoting wellbeing and for acting as a buffer against mental ill health for people of all ages.</a:t>
            </a:r>
          </a:p>
          <a:p>
            <a:pPr>
              <a:lnSpc>
                <a:spcPct val="90000"/>
              </a:lnSpc>
            </a:pPr>
            <a:r>
              <a:rPr lang="en-GB" sz="1500"/>
              <a:t>With this in mind, try to do something different today and make a connection.</a:t>
            </a:r>
          </a:p>
          <a:p>
            <a:pPr marL="0" indent="0">
              <a:lnSpc>
                <a:spcPct val="90000"/>
              </a:lnSpc>
              <a:buNone/>
            </a:pPr>
            <a:r>
              <a:rPr lang="en-GB" sz="1500" b="1" u="sng"/>
              <a:t>Be active</a:t>
            </a:r>
          </a:p>
          <a:p>
            <a:pPr>
              <a:lnSpc>
                <a:spcPct val="90000"/>
              </a:lnSpc>
            </a:pPr>
            <a:r>
              <a:rPr lang="en-GB" sz="1500"/>
              <a:t>Regular physical activity is associated with lower rates of depression and anxiety across all age groups.</a:t>
            </a:r>
          </a:p>
          <a:p>
            <a:pPr>
              <a:lnSpc>
                <a:spcPct val="90000"/>
              </a:lnSpc>
            </a:pPr>
            <a:r>
              <a:rPr lang="en-GB" sz="1500"/>
              <a:t>Exercise is essential for slowing age-related cognitive decline and for promoting well-being.</a:t>
            </a:r>
          </a:p>
          <a:p>
            <a:pPr>
              <a:lnSpc>
                <a:spcPct val="90000"/>
              </a:lnSpc>
            </a:pPr>
            <a:r>
              <a:rPr lang="en-GB" sz="1500"/>
              <a:t>But it doesn’t need to be particularly intense for you to feel good - slower-paced activities, such as walking, can have the benefit of encouraging social interactions as well providing some level of exercise.</a:t>
            </a:r>
          </a:p>
          <a:p>
            <a:pPr>
              <a:lnSpc>
                <a:spcPct val="90000"/>
              </a:lnSpc>
            </a:pPr>
            <a:endParaRPr lang="en-GB" sz="1500"/>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298421623"/>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440FD4-6360-4B37-BFDB-140C1AE3EA42}"/>
              </a:ext>
            </a:extLst>
          </p:cNvPr>
          <p:cNvSpPr>
            <a:spLocks noGrp="1"/>
          </p:cNvSpPr>
          <p:nvPr>
            <p:ph idx="1"/>
          </p:nvPr>
        </p:nvSpPr>
        <p:spPr>
          <a:xfrm>
            <a:off x="341057" y="253883"/>
            <a:ext cx="8596668" cy="6003697"/>
          </a:xfrm>
        </p:spPr>
        <p:txBody>
          <a:bodyPr>
            <a:normAutofit fontScale="85000" lnSpcReduction="10000"/>
          </a:bodyPr>
          <a:lstStyle/>
          <a:p>
            <a:pPr marL="0" indent="0">
              <a:buNone/>
            </a:pPr>
            <a:r>
              <a:rPr lang="en-GB" sz="2400" b="1" u="sng" dirty="0"/>
              <a:t>Take notice</a:t>
            </a:r>
          </a:p>
          <a:p>
            <a:r>
              <a:rPr lang="en-GB" dirty="0"/>
              <a:t>Reminding yourself to ‘take notice’ can strengthen and broaden awareness.</a:t>
            </a:r>
          </a:p>
          <a:p>
            <a:r>
              <a:rPr lang="en-GB" dirty="0"/>
              <a:t>Studies have shown that being aware of what is taking place in the present directly enhances your well-being and savouring ‘the moment’ can help to reaffirm your life priorities.</a:t>
            </a:r>
          </a:p>
          <a:p>
            <a:r>
              <a:rPr lang="en-GB" dirty="0"/>
              <a:t>Heightened awareness also enhances your self-understanding and allows you to make positive choices based on your own values and motivations.</a:t>
            </a:r>
          </a:p>
          <a:p>
            <a:pPr marL="0" indent="0">
              <a:buNone/>
            </a:pPr>
            <a:r>
              <a:rPr lang="en-GB" sz="2400" b="1" u="sng" dirty="0"/>
              <a:t>Learn</a:t>
            </a:r>
          </a:p>
          <a:p>
            <a:r>
              <a:rPr lang="en-GB" dirty="0"/>
              <a:t>Continued learning through life enhances self-esteem and encourages social interaction and a more active life.</a:t>
            </a:r>
          </a:p>
          <a:p>
            <a:r>
              <a:rPr lang="en-GB" dirty="0"/>
              <a:t>Anecdotal evidence suggests that the opportunity to engage in work or educational activities particularly helps to lift older people out of depression.</a:t>
            </a:r>
          </a:p>
          <a:p>
            <a:r>
              <a:rPr lang="en-GB" dirty="0"/>
              <a:t>The practice of setting goals, which is related to adult learning in particular, has been strongly associated with higher levels of wellbeing.</a:t>
            </a:r>
          </a:p>
          <a:p>
            <a:pPr marL="0" indent="0">
              <a:buNone/>
            </a:pPr>
            <a:r>
              <a:rPr lang="en-GB" sz="2400" b="1" u="sng" dirty="0"/>
              <a:t>Give</a:t>
            </a:r>
          </a:p>
          <a:p>
            <a:r>
              <a:rPr lang="en-GB" dirty="0"/>
              <a:t>Participation in social and community life has attracted a lot of attention in the field of wellbeing research.</a:t>
            </a:r>
          </a:p>
          <a:p>
            <a:r>
              <a:rPr lang="en-GB" dirty="0"/>
              <a:t>Individuals who report a greater interest in helping others are more likely to rate themselves as happy.</a:t>
            </a:r>
          </a:p>
          <a:p>
            <a:r>
              <a:rPr lang="en-GB" dirty="0"/>
              <a:t>Research into actions for promoting happiness has shown that committing an act of kindness once a week over a six-week period is associated with an increase in wellbeing.</a:t>
            </a:r>
          </a:p>
          <a:p>
            <a:endParaRPr lang="en-GB" dirty="0"/>
          </a:p>
          <a:p>
            <a:pPr marL="0" indent="0">
              <a:buNone/>
            </a:pPr>
            <a:endParaRPr lang="en-GB" dirty="0"/>
          </a:p>
        </p:txBody>
      </p:sp>
    </p:spTree>
    <p:extLst>
      <p:ext uri="{BB962C8B-B14F-4D97-AF65-F5344CB8AC3E}">
        <p14:creationId xmlns:p14="http://schemas.microsoft.com/office/powerpoint/2010/main" val="3474875777"/>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 calcmode="lin" valueType="num">
                                      <p:cBhvr additive="base">
                                        <p:cTn id="5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 calcmode="lin" valueType="num">
                                      <p:cBhvr additive="base">
                                        <p:cTn id="5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hought Bubble: Cloud 3">
            <a:extLst>
              <a:ext uri="{FF2B5EF4-FFF2-40B4-BE49-F238E27FC236}">
                <a16:creationId xmlns:a16="http://schemas.microsoft.com/office/drawing/2014/main" id="{166C69E6-ABA8-4290-8C99-4F0FE811BF0E}"/>
              </a:ext>
            </a:extLst>
          </p:cNvPr>
          <p:cNvSpPr/>
          <p:nvPr/>
        </p:nvSpPr>
        <p:spPr>
          <a:xfrm>
            <a:off x="1509112" y="3893664"/>
            <a:ext cx="1994053" cy="1266940"/>
          </a:xfrm>
          <a:prstGeom prst="cloudCallout">
            <a:avLst>
              <a:gd name="adj1" fmla="val 57778"/>
              <a:gd name="adj2" fmla="val 2125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security</a:t>
            </a:r>
          </a:p>
        </p:txBody>
      </p:sp>
      <p:sp>
        <p:nvSpPr>
          <p:cNvPr id="5" name="Thought Bubble: Cloud 4">
            <a:extLst>
              <a:ext uri="{FF2B5EF4-FFF2-40B4-BE49-F238E27FC236}">
                <a16:creationId xmlns:a16="http://schemas.microsoft.com/office/drawing/2014/main" id="{F1820249-D9EB-4DA4-8BCB-B8BBF0E4C128}"/>
              </a:ext>
            </a:extLst>
          </p:cNvPr>
          <p:cNvSpPr/>
          <p:nvPr/>
        </p:nvSpPr>
        <p:spPr>
          <a:xfrm>
            <a:off x="7598812" y="2860180"/>
            <a:ext cx="1994053" cy="1266940"/>
          </a:xfrm>
          <a:prstGeom prst="cloudCallout">
            <a:avLst>
              <a:gd name="adj1" fmla="val 54502"/>
              <a:gd name="adj2" fmla="val -1826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control</a:t>
            </a:r>
          </a:p>
        </p:txBody>
      </p:sp>
      <p:sp>
        <p:nvSpPr>
          <p:cNvPr id="6" name="Thought Bubble: Cloud 5">
            <a:extLst>
              <a:ext uri="{FF2B5EF4-FFF2-40B4-BE49-F238E27FC236}">
                <a16:creationId xmlns:a16="http://schemas.microsoft.com/office/drawing/2014/main" id="{2CA00C0C-DD0A-4698-96EA-1E8D27963B04}"/>
              </a:ext>
            </a:extLst>
          </p:cNvPr>
          <p:cNvSpPr/>
          <p:nvPr/>
        </p:nvSpPr>
        <p:spPr>
          <a:xfrm>
            <a:off x="5325851" y="2536431"/>
            <a:ext cx="1994053" cy="1266940"/>
          </a:xfrm>
          <a:prstGeom prst="cloudCallout">
            <a:avLst>
              <a:gd name="adj1" fmla="val 54503"/>
              <a:gd name="adj2" fmla="val 1782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attention</a:t>
            </a:r>
          </a:p>
        </p:txBody>
      </p:sp>
      <p:sp>
        <p:nvSpPr>
          <p:cNvPr id="7" name="Thought Bubble: Cloud 6">
            <a:extLst>
              <a:ext uri="{FF2B5EF4-FFF2-40B4-BE49-F238E27FC236}">
                <a16:creationId xmlns:a16="http://schemas.microsoft.com/office/drawing/2014/main" id="{ACAE8C53-5D04-4369-9273-34BBC2C64F0E}"/>
              </a:ext>
            </a:extLst>
          </p:cNvPr>
          <p:cNvSpPr/>
          <p:nvPr/>
        </p:nvSpPr>
        <p:spPr>
          <a:xfrm>
            <a:off x="2564237" y="456026"/>
            <a:ext cx="1994053" cy="1266940"/>
          </a:xfrm>
          <a:prstGeom prst="cloudCallout">
            <a:avLst>
              <a:gd name="adj1" fmla="val 46860"/>
              <a:gd name="adj2" fmla="val 5218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Status and respect</a:t>
            </a:r>
          </a:p>
        </p:txBody>
      </p:sp>
      <p:sp>
        <p:nvSpPr>
          <p:cNvPr id="8" name="Thought Bubble: Cloud 7">
            <a:extLst>
              <a:ext uri="{FF2B5EF4-FFF2-40B4-BE49-F238E27FC236}">
                <a16:creationId xmlns:a16="http://schemas.microsoft.com/office/drawing/2014/main" id="{554E3226-2954-4486-AD5E-44D5DD536355}"/>
              </a:ext>
            </a:extLst>
          </p:cNvPr>
          <p:cNvSpPr/>
          <p:nvPr/>
        </p:nvSpPr>
        <p:spPr>
          <a:xfrm>
            <a:off x="4785860" y="910561"/>
            <a:ext cx="2144916" cy="1266940"/>
          </a:xfrm>
          <a:prstGeom prst="cloudCallout">
            <a:avLst>
              <a:gd name="adj1" fmla="val 40069"/>
              <a:gd name="adj2" fmla="val 5218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community</a:t>
            </a:r>
          </a:p>
        </p:txBody>
      </p:sp>
      <p:sp>
        <p:nvSpPr>
          <p:cNvPr id="9" name="Thought Bubble: Cloud 8">
            <a:extLst>
              <a:ext uri="{FF2B5EF4-FFF2-40B4-BE49-F238E27FC236}">
                <a16:creationId xmlns:a16="http://schemas.microsoft.com/office/drawing/2014/main" id="{89E46710-8138-4925-B7D9-08034E94950F}"/>
              </a:ext>
            </a:extLst>
          </p:cNvPr>
          <p:cNvSpPr/>
          <p:nvPr/>
        </p:nvSpPr>
        <p:spPr>
          <a:xfrm>
            <a:off x="2945766" y="2297666"/>
            <a:ext cx="1994053" cy="1266940"/>
          </a:xfrm>
          <a:prstGeom prst="cloudCallout">
            <a:avLst>
              <a:gd name="adj1" fmla="val 59962"/>
              <a:gd name="adj2" fmla="val 2469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privacy</a:t>
            </a:r>
          </a:p>
        </p:txBody>
      </p:sp>
      <p:sp>
        <p:nvSpPr>
          <p:cNvPr id="10" name="Thought Bubble: Cloud 9">
            <a:extLst>
              <a:ext uri="{FF2B5EF4-FFF2-40B4-BE49-F238E27FC236}">
                <a16:creationId xmlns:a16="http://schemas.microsoft.com/office/drawing/2014/main" id="{10CC3B89-4895-4D6E-8ED8-FA66008D8D6A}"/>
              </a:ext>
            </a:extLst>
          </p:cNvPr>
          <p:cNvSpPr/>
          <p:nvPr/>
        </p:nvSpPr>
        <p:spPr>
          <a:xfrm>
            <a:off x="308658" y="173002"/>
            <a:ext cx="2011897" cy="1266940"/>
          </a:xfrm>
          <a:prstGeom prst="cloudCallout">
            <a:avLst>
              <a:gd name="adj1" fmla="val 47758"/>
              <a:gd name="adj2" fmla="val 5047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Emotional connection</a:t>
            </a:r>
          </a:p>
        </p:txBody>
      </p:sp>
      <p:sp>
        <p:nvSpPr>
          <p:cNvPr id="11" name="Thought Bubble: Cloud 10">
            <a:extLst>
              <a:ext uri="{FF2B5EF4-FFF2-40B4-BE49-F238E27FC236}">
                <a16:creationId xmlns:a16="http://schemas.microsoft.com/office/drawing/2014/main" id="{DD7E8FD7-24AE-457F-B922-A30DC075A103}"/>
              </a:ext>
            </a:extLst>
          </p:cNvPr>
          <p:cNvSpPr/>
          <p:nvPr/>
        </p:nvSpPr>
        <p:spPr>
          <a:xfrm>
            <a:off x="7252183" y="1418554"/>
            <a:ext cx="2339226" cy="1266940"/>
          </a:xfrm>
          <a:prstGeom prst="cloudCallout">
            <a:avLst>
              <a:gd name="adj1" fmla="val 50832"/>
              <a:gd name="adj2" fmla="val 1782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achievement</a:t>
            </a:r>
          </a:p>
        </p:txBody>
      </p:sp>
      <p:sp>
        <p:nvSpPr>
          <p:cNvPr id="12" name="Thought Bubble: Cloud 11">
            <a:extLst>
              <a:ext uri="{FF2B5EF4-FFF2-40B4-BE49-F238E27FC236}">
                <a16:creationId xmlns:a16="http://schemas.microsoft.com/office/drawing/2014/main" id="{D6CF9717-6A4F-43A2-ABEF-8ECF03599B19}"/>
              </a:ext>
            </a:extLst>
          </p:cNvPr>
          <p:cNvSpPr/>
          <p:nvPr/>
        </p:nvSpPr>
        <p:spPr>
          <a:xfrm>
            <a:off x="6930776" y="70188"/>
            <a:ext cx="1994053" cy="1266940"/>
          </a:xfrm>
          <a:prstGeom prst="cloudCallout">
            <a:avLst>
              <a:gd name="adj1" fmla="val 42492"/>
              <a:gd name="adj2" fmla="val 4875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Meaning and purpose</a:t>
            </a:r>
          </a:p>
        </p:txBody>
      </p:sp>
      <p:sp>
        <p:nvSpPr>
          <p:cNvPr id="13" name="Thought Bubble: Cloud 12">
            <a:extLst>
              <a:ext uri="{FF2B5EF4-FFF2-40B4-BE49-F238E27FC236}">
                <a16:creationId xmlns:a16="http://schemas.microsoft.com/office/drawing/2014/main" id="{76FE9F67-793F-400E-AF7B-7DF172480AE0}"/>
              </a:ext>
            </a:extLst>
          </p:cNvPr>
          <p:cNvSpPr/>
          <p:nvPr/>
        </p:nvSpPr>
        <p:spPr>
          <a:xfrm>
            <a:off x="6279585" y="4351595"/>
            <a:ext cx="1994053" cy="1266940"/>
          </a:xfrm>
          <a:prstGeom prst="cloudCallout">
            <a:avLst>
              <a:gd name="adj1" fmla="val 55595"/>
              <a:gd name="adj2" fmla="val -3545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sleep</a:t>
            </a:r>
          </a:p>
        </p:txBody>
      </p:sp>
      <p:sp>
        <p:nvSpPr>
          <p:cNvPr id="14" name="Thought Bubble: Cloud 13">
            <a:extLst>
              <a:ext uri="{FF2B5EF4-FFF2-40B4-BE49-F238E27FC236}">
                <a16:creationId xmlns:a16="http://schemas.microsoft.com/office/drawing/2014/main" id="{F0FA4920-86CE-4379-9BF7-83FC808B580A}"/>
              </a:ext>
            </a:extLst>
          </p:cNvPr>
          <p:cNvSpPr/>
          <p:nvPr/>
        </p:nvSpPr>
        <p:spPr>
          <a:xfrm>
            <a:off x="3942792" y="4162301"/>
            <a:ext cx="1994053" cy="1266940"/>
          </a:xfrm>
          <a:prstGeom prst="cloudCallout">
            <a:avLst>
              <a:gd name="adj1" fmla="val 55595"/>
              <a:gd name="adj2" fmla="val -4747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Food and drink</a:t>
            </a:r>
          </a:p>
        </p:txBody>
      </p:sp>
      <p:sp>
        <p:nvSpPr>
          <p:cNvPr id="15" name="Thought Bubble: Cloud 14">
            <a:extLst>
              <a:ext uri="{FF2B5EF4-FFF2-40B4-BE49-F238E27FC236}">
                <a16:creationId xmlns:a16="http://schemas.microsoft.com/office/drawing/2014/main" id="{12D81AA3-42A9-4387-9BE6-FC6F2556D8C2}"/>
              </a:ext>
            </a:extLst>
          </p:cNvPr>
          <p:cNvSpPr/>
          <p:nvPr/>
        </p:nvSpPr>
        <p:spPr>
          <a:xfrm>
            <a:off x="635834" y="2052024"/>
            <a:ext cx="1994053" cy="1266940"/>
          </a:xfrm>
          <a:prstGeom prst="cloudCallout">
            <a:avLst>
              <a:gd name="adj1" fmla="val 30482"/>
              <a:gd name="adj2" fmla="val 6250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movement</a:t>
            </a:r>
          </a:p>
        </p:txBody>
      </p:sp>
      <p:sp>
        <p:nvSpPr>
          <p:cNvPr id="18" name="TextBox 17">
            <a:extLst>
              <a:ext uri="{FF2B5EF4-FFF2-40B4-BE49-F238E27FC236}">
                <a16:creationId xmlns:a16="http://schemas.microsoft.com/office/drawing/2014/main" id="{771DEDBD-10D9-44D3-8913-9AF1F0286AC9}"/>
              </a:ext>
            </a:extLst>
          </p:cNvPr>
          <p:cNvSpPr txBox="1"/>
          <p:nvPr/>
        </p:nvSpPr>
        <p:spPr>
          <a:xfrm>
            <a:off x="635834" y="5797427"/>
            <a:ext cx="8551709" cy="954107"/>
          </a:xfrm>
          <a:prstGeom prst="rect">
            <a:avLst/>
          </a:prstGeom>
          <a:noFill/>
        </p:spPr>
        <p:txBody>
          <a:bodyPr wrap="square" rtlCol="0">
            <a:spAutoFit/>
          </a:bodyPr>
          <a:lstStyle/>
          <a:p>
            <a:r>
              <a:rPr lang="en-GB" sz="1400" dirty="0"/>
              <a:t>Suffolk Mind use an ‘organising idea’ that we all have physical and emotional needs and a set of skills and resources that we’re born with to meet those needs. This is referred to as the Emotional Needs &amp; Resources Model.  There is more explanation here:  </a:t>
            </a:r>
            <a:r>
              <a:rPr lang="en-GB" sz="1400" dirty="0">
                <a:hlinkClick r:id="rId2"/>
              </a:rPr>
              <a:t>Emotional Needs &amp; Resources - Suffolk Mind</a:t>
            </a:r>
            <a:r>
              <a:rPr lang="en-GB" sz="1400" dirty="0"/>
              <a:t>.  There is a proforma people could use to aid reflection here:  </a:t>
            </a:r>
            <a:r>
              <a:rPr lang="en-GB" sz="1400" dirty="0">
                <a:hlinkClick r:id="rId3"/>
              </a:rPr>
              <a:t>The Emotional Needs Audit (hgi.org.uk)</a:t>
            </a:r>
            <a:endParaRPr lang="en-GB" sz="1400" dirty="0"/>
          </a:p>
        </p:txBody>
      </p:sp>
    </p:spTree>
    <p:extLst>
      <p:ext uri="{BB962C8B-B14F-4D97-AF65-F5344CB8AC3E}">
        <p14:creationId xmlns:p14="http://schemas.microsoft.com/office/powerpoint/2010/main" val="622874411"/>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A2607F8D-1943-7E92-8D64-B57303C7AF19}"/>
              </a:ext>
            </a:extLst>
          </p:cNvPr>
          <p:cNvSpPr txBox="1">
            <a:spLocks/>
          </p:cNvSpPr>
          <p:nvPr/>
        </p:nvSpPr>
        <p:spPr>
          <a:xfrm>
            <a:off x="3104445" y="619047"/>
            <a:ext cx="8596668" cy="684211"/>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GB" dirty="0">
                <a:hlinkClick r:id="rId2"/>
              </a:rPr>
              <a:t>NourishingDepleting.pdf (getselfhelp.co.uk)</a:t>
            </a:r>
            <a:endParaRPr lang="en-GB" dirty="0"/>
          </a:p>
        </p:txBody>
      </p:sp>
      <p:sp>
        <p:nvSpPr>
          <p:cNvPr id="3" name="TextBox 2">
            <a:extLst>
              <a:ext uri="{FF2B5EF4-FFF2-40B4-BE49-F238E27FC236}">
                <a16:creationId xmlns:a16="http://schemas.microsoft.com/office/drawing/2014/main" id="{5B030EBC-9129-C140-6283-A1D2B0467B31}"/>
              </a:ext>
            </a:extLst>
          </p:cNvPr>
          <p:cNvSpPr txBox="1"/>
          <p:nvPr/>
        </p:nvSpPr>
        <p:spPr>
          <a:xfrm>
            <a:off x="195731" y="1854915"/>
            <a:ext cx="4602047" cy="4278094"/>
          </a:xfrm>
          <a:prstGeom prst="rect">
            <a:avLst/>
          </a:prstGeom>
          <a:solidFill>
            <a:schemeClr val="accent2">
              <a:lumMod val="20000"/>
              <a:lumOff val="80000"/>
            </a:schemeClr>
          </a:solidFill>
        </p:spPr>
        <p:txBody>
          <a:bodyPr wrap="square" rtlCol="0">
            <a:spAutoFit/>
          </a:bodyPr>
          <a:lstStyle/>
          <a:p>
            <a:r>
              <a:rPr lang="en-GB" sz="1600" dirty="0"/>
              <a:t>A typical work day / week consists of:</a:t>
            </a:r>
          </a:p>
          <a:p>
            <a:pPr marL="285750" indent="-285750">
              <a:buFont typeface="Wingdings" panose="05000000000000000000" pitchFamily="2" charset="2"/>
              <a:buChar char="Ø"/>
            </a:pPr>
            <a:r>
              <a:rPr lang="en-GB" sz="1600" dirty="0"/>
              <a:t> </a:t>
            </a:r>
          </a:p>
          <a:p>
            <a:pPr marL="285750" indent="-285750">
              <a:buFont typeface="Wingdings" panose="05000000000000000000" pitchFamily="2" charset="2"/>
              <a:buChar char="Ø"/>
            </a:pPr>
            <a:r>
              <a:rPr lang="en-GB" sz="1600" dirty="0"/>
              <a:t> </a:t>
            </a:r>
          </a:p>
          <a:p>
            <a:pPr marL="285750" indent="-285750">
              <a:buFont typeface="Wingdings" panose="05000000000000000000" pitchFamily="2" charset="2"/>
              <a:buChar char="Ø"/>
            </a:pPr>
            <a:r>
              <a:rPr lang="en-GB" sz="1600" dirty="0"/>
              <a:t> </a:t>
            </a:r>
          </a:p>
          <a:p>
            <a:pPr marL="285750" indent="-285750">
              <a:buFont typeface="Wingdings" panose="05000000000000000000" pitchFamily="2" charset="2"/>
              <a:buChar char="Ø"/>
            </a:pPr>
            <a:r>
              <a:rPr lang="en-GB" sz="1600" dirty="0"/>
              <a:t> </a:t>
            </a:r>
          </a:p>
          <a:p>
            <a:pPr marL="285750" indent="-285750">
              <a:buFont typeface="Wingdings" panose="05000000000000000000" pitchFamily="2" charset="2"/>
              <a:buChar char="Ø"/>
            </a:pPr>
            <a:r>
              <a:rPr lang="en-GB" sz="1600" dirty="0"/>
              <a:t> </a:t>
            </a:r>
          </a:p>
          <a:p>
            <a:pPr marL="285750" indent="-285750">
              <a:buFont typeface="Wingdings" panose="05000000000000000000" pitchFamily="2" charset="2"/>
              <a:buChar char="Ø"/>
            </a:pPr>
            <a:r>
              <a:rPr lang="en-GB" sz="1600" dirty="0"/>
              <a:t> </a:t>
            </a:r>
          </a:p>
          <a:p>
            <a:pPr marL="285750" indent="-285750">
              <a:buFont typeface="Wingdings" panose="05000000000000000000" pitchFamily="2" charset="2"/>
              <a:buChar char="Ø"/>
            </a:pPr>
            <a:r>
              <a:rPr lang="en-GB" sz="1600" dirty="0"/>
              <a:t> </a:t>
            </a:r>
          </a:p>
          <a:p>
            <a:pPr marL="285750" indent="-285750">
              <a:buFont typeface="Wingdings" panose="05000000000000000000" pitchFamily="2" charset="2"/>
              <a:buChar char="Ø"/>
            </a:pPr>
            <a:r>
              <a:rPr lang="en-GB" sz="1600" dirty="0"/>
              <a:t> </a:t>
            </a:r>
          </a:p>
          <a:p>
            <a:pPr marL="285750" indent="-285750">
              <a:buFont typeface="Wingdings" panose="05000000000000000000" pitchFamily="2" charset="2"/>
              <a:buChar char="Ø"/>
            </a:pPr>
            <a:r>
              <a:rPr lang="en-GB" sz="1600" dirty="0"/>
              <a:t> </a:t>
            </a:r>
          </a:p>
          <a:p>
            <a:pPr marL="285750" indent="-285750">
              <a:buFont typeface="Wingdings" panose="05000000000000000000" pitchFamily="2" charset="2"/>
              <a:buChar char="Ø"/>
            </a:pPr>
            <a:r>
              <a:rPr lang="en-GB" sz="1600" dirty="0"/>
              <a:t> </a:t>
            </a:r>
          </a:p>
          <a:p>
            <a:pPr marL="285750" indent="-285750">
              <a:buFont typeface="Wingdings" panose="05000000000000000000" pitchFamily="2" charset="2"/>
              <a:buChar char="Ø"/>
            </a:pPr>
            <a:r>
              <a:rPr lang="en-GB" sz="1600" dirty="0"/>
              <a:t> </a:t>
            </a:r>
          </a:p>
          <a:p>
            <a:pPr marL="285750" indent="-285750">
              <a:buFont typeface="Wingdings" panose="05000000000000000000" pitchFamily="2" charset="2"/>
              <a:buChar char="Ø"/>
            </a:pPr>
            <a:r>
              <a:rPr lang="en-GB" sz="1600" dirty="0"/>
              <a:t> </a:t>
            </a:r>
          </a:p>
          <a:p>
            <a:pPr marL="285750" indent="-285750">
              <a:buFont typeface="Wingdings" panose="05000000000000000000" pitchFamily="2" charset="2"/>
              <a:buChar char="Ø"/>
            </a:pPr>
            <a:r>
              <a:rPr lang="en-GB" sz="1600" dirty="0"/>
              <a:t> </a:t>
            </a:r>
          </a:p>
          <a:p>
            <a:pPr marL="285750" indent="-285750">
              <a:buFont typeface="Wingdings" panose="05000000000000000000" pitchFamily="2" charset="2"/>
              <a:buChar char="Ø"/>
            </a:pPr>
            <a:r>
              <a:rPr lang="en-GB" sz="1600" dirty="0"/>
              <a:t> </a:t>
            </a:r>
          </a:p>
          <a:p>
            <a:pPr marL="285750" indent="-285750">
              <a:buFont typeface="Wingdings" panose="05000000000000000000" pitchFamily="2" charset="2"/>
              <a:buChar char="Ø"/>
            </a:pPr>
            <a:r>
              <a:rPr lang="en-GB" sz="1600" dirty="0"/>
              <a:t> </a:t>
            </a:r>
          </a:p>
          <a:p>
            <a:endParaRPr lang="en-GB" sz="1600" dirty="0"/>
          </a:p>
        </p:txBody>
      </p:sp>
      <p:sp>
        <p:nvSpPr>
          <p:cNvPr id="4" name="TextBox 3">
            <a:extLst>
              <a:ext uri="{FF2B5EF4-FFF2-40B4-BE49-F238E27FC236}">
                <a16:creationId xmlns:a16="http://schemas.microsoft.com/office/drawing/2014/main" id="{D360FA46-DAB6-E64D-3401-13478A00B216}"/>
              </a:ext>
            </a:extLst>
          </p:cNvPr>
          <p:cNvSpPr txBox="1"/>
          <p:nvPr/>
        </p:nvSpPr>
        <p:spPr>
          <a:xfrm>
            <a:off x="3856982" y="1854915"/>
            <a:ext cx="5170310" cy="4278094"/>
          </a:xfrm>
          <a:prstGeom prst="rect">
            <a:avLst/>
          </a:prstGeom>
          <a:solidFill>
            <a:schemeClr val="accent3">
              <a:lumMod val="20000"/>
              <a:lumOff val="80000"/>
            </a:schemeClr>
          </a:solidFill>
        </p:spPr>
        <p:txBody>
          <a:bodyPr wrap="square" rtlCol="0">
            <a:spAutoFit/>
          </a:bodyPr>
          <a:lstStyle/>
          <a:p>
            <a:r>
              <a:rPr lang="en-GB" sz="1600" dirty="0"/>
              <a:t>Does this tend to nourish or deplete me:</a:t>
            </a:r>
          </a:p>
          <a:p>
            <a:pPr marL="285750" indent="-285750">
              <a:buFont typeface="Trebuchet MS" panose="020B0603020202020204" pitchFamily="34" charset="0"/>
              <a:buChar char="¿"/>
            </a:pPr>
            <a:r>
              <a:rPr lang="en-GB" sz="1600" dirty="0"/>
              <a:t> </a:t>
            </a:r>
          </a:p>
          <a:p>
            <a:pPr marL="285750" indent="-285750">
              <a:buFont typeface="Trebuchet MS" panose="020B0603020202020204" pitchFamily="34" charset="0"/>
              <a:buChar char="¿"/>
            </a:pPr>
            <a:r>
              <a:rPr lang="en-GB" sz="1600" dirty="0"/>
              <a:t> </a:t>
            </a:r>
          </a:p>
          <a:p>
            <a:pPr marL="285750" indent="-285750">
              <a:buFont typeface="Trebuchet MS" panose="020B0603020202020204" pitchFamily="34" charset="0"/>
              <a:buChar char="¿"/>
            </a:pPr>
            <a:r>
              <a:rPr lang="en-GB" sz="1600" dirty="0"/>
              <a:t> </a:t>
            </a:r>
          </a:p>
          <a:p>
            <a:pPr marL="285750" indent="-285750">
              <a:buFont typeface="Trebuchet MS" panose="020B0603020202020204" pitchFamily="34" charset="0"/>
              <a:buChar char="¿"/>
            </a:pPr>
            <a:r>
              <a:rPr lang="en-GB" sz="1600" dirty="0"/>
              <a:t> </a:t>
            </a:r>
          </a:p>
          <a:p>
            <a:pPr marL="285750" indent="-285750">
              <a:buFont typeface="Trebuchet MS" panose="020B0603020202020204" pitchFamily="34" charset="0"/>
              <a:buChar char="¿"/>
            </a:pPr>
            <a:r>
              <a:rPr lang="en-GB" sz="1600" dirty="0"/>
              <a:t> </a:t>
            </a:r>
          </a:p>
          <a:p>
            <a:pPr marL="285750" indent="-285750">
              <a:buFont typeface="Trebuchet MS" panose="020B0603020202020204" pitchFamily="34" charset="0"/>
              <a:buChar char="¿"/>
            </a:pPr>
            <a:r>
              <a:rPr lang="en-GB" sz="1600" dirty="0"/>
              <a:t> </a:t>
            </a:r>
          </a:p>
          <a:p>
            <a:pPr marL="285750" indent="-285750">
              <a:buFont typeface="Trebuchet MS" panose="020B0603020202020204" pitchFamily="34" charset="0"/>
              <a:buChar char="¿"/>
            </a:pPr>
            <a:r>
              <a:rPr lang="en-GB" sz="1600" dirty="0"/>
              <a:t> </a:t>
            </a:r>
          </a:p>
          <a:p>
            <a:pPr marL="285750" indent="-285750">
              <a:buFont typeface="Trebuchet MS" panose="020B0603020202020204" pitchFamily="34" charset="0"/>
              <a:buChar char="¿"/>
            </a:pPr>
            <a:r>
              <a:rPr lang="en-GB" sz="1600" dirty="0"/>
              <a:t> </a:t>
            </a:r>
          </a:p>
          <a:p>
            <a:pPr marL="285750" indent="-285750">
              <a:buFont typeface="Trebuchet MS" panose="020B0603020202020204" pitchFamily="34" charset="0"/>
              <a:buChar char="¿"/>
            </a:pPr>
            <a:r>
              <a:rPr lang="en-GB" sz="1600" dirty="0"/>
              <a:t> </a:t>
            </a:r>
          </a:p>
          <a:p>
            <a:pPr marL="285750" indent="-285750">
              <a:buFont typeface="Trebuchet MS" panose="020B0603020202020204" pitchFamily="34" charset="0"/>
              <a:buChar char="¿"/>
            </a:pPr>
            <a:r>
              <a:rPr lang="en-GB" sz="1600" dirty="0"/>
              <a:t> </a:t>
            </a:r>
          </a:p>
          <a:p>
            <a:pPr marL="285750" indent="-285750">
              <a:buFont typeface="Trebuchet MS" panose="020B0603020202020204" pitchFamily="34" charset="0"/>
              <a:buChar char="¿"/>
            </a:pPr>
            <a:r>
              <a:rPr lang="en-GB" sz="1600" dirty="0"/>
              <a:t> </a:t>
            </a:r>
          </a:p>
          <a:p>
            <a:pPr marL="285750" indent="-285750">
              <a:buFont typeface="Trebuchet MS" panose="020B0603020202020204" pitchFamily="34" charset="0"/>
              <a:buChar char="¿"/>
            </a:pPr>
            <a:r>
              <a:rPr lang="en-GB" sz="1600" dirty="0"/>
              <a:t> </a:t>
            </a:r>
          </a:p>
          <a:p>
            <a:pPr marL="285750" indent="-285750">
              <a:buFont typeface="Trebuchet MS" panose="020B0603020202020204" pitchFamily="34" charset="0"/>
              <a:buChar char="¿"/>
            </a:pPr>
            <a:r>
              <a:rPr lang="en-GB" sz="1600" dirty="0"/>
              <a:t> </a:t>
            </a:r>
          </a:p>
          <a:p>
            <a:pPr marL="285750" indent="-285750">
              <a:buFont typeface="Trebuchet MS" panose="020B0603020202020204" pitchFamily="34" charset="0"/>
              <a:buChar char="¿"/>
            </a:pPr>
            <a:r>
              <a:rPr lang="en-GB" sz="1600" dirty="0"/>
              <a:t> </a:t>
            </a:r>
          </a:p>
          <a:p>
            <a:pPr marL="285750" indent="-285750">
              <a:buFont typeface="Trebuchet MS" panose="020B0603020202020204" pitchFamily="34" charset="0"/>
              <a:buChar char="¿"/>
            </a:pPr>
            <a:r>
              <a:rPr lang="en-GB" sz="1600" dirty="0"/>
              <a:t> </a:t>
            </a:r>
          </a:p>
          <a:p>
            <a:pPr marL="285750" indent="-285750">
              <a:buFont typeface="Trebuchet MS" panose="020B0603020202020204" pitchFamily="34" charset="0"/>
              <a:buChar char="¿"/>
            </a:pPr>
            <a:endParaRPr lang="en-GB" sz="1600" dirty="0"/>
          </a:p>
        </p:txBody>
      </p:sp>
      <p:sp>
        <p:nvSpPr>
          <p:cNvPr id="5" name="TextBox 4">
            <a:extLst>
              <a:ext uri="{FF2B5EF4-FFF2-40B4-BE49-F238E27FC236}">
                <a16:creationId xmlns:a16="http://schemas.microsoft.com/office/drawing/2014/main" id="{8061758A-AC2E-AC46-02AF-216482B1C1A6}"/>
              </a:ext>
            </a:extLst>
          </p:cNvPr>
          <p:cNvSpPr txBox="1"/>
          <p:nvPr/>
        </p:nvSpPr>
        <p:spPr>
          <a:xfrm>
            <a:off x="7766756" y="1854915"/>
            <a:ext cx="4229513" cy="4278094"/>
          </a:xfrm>
          <a:prstGeom prst="rect">
            <a:avLst/>
          </a:prstGeom>
          <a:solidFill>
            <a:schemeClr val="accent4">
              <a:lumMod val="20000"/>
              <a:lumOff val="80000"/>
            </a:schemeClr>
          </a:solidFill>
        </p:spPr>
        <p:txBody>
          <a:bodyPr wrap="square" rtlCol="0">
            <a:spAutoFit/>
          </a:bodyPr>
          <a:lstStyle/>
          <a:p>
            <a:r>
              <a:rPr lang="en-GB" sz="1600" dirty="0"/>
              <a:t>So my next step will be:</a:t>
            </a:r>
          </a:p>
          <a:p>
            <a:pPr marL="342900" indent="-342900">
              <a:buFont typeface="+mj-lt"/>
              <a:buAutoNum type="arabicPeriod"/>
            </a:pPr>
            <a:r>
              <a:rPr lang="en-GB" sz="1600" dirty="0"/>
              <a:t> </a:t>
            </a:r>
          </a:p>
          <a:p>
            <a:pPr marL="342900" indent="-342900">
              <a:buFont typeface="+mj-lt"/>
              <a:buAutoNum type="arabicPeriod"/>
            </a:pPr>
            <a:r>
              <a:rPr lang="en-GB" sz="1600" dirty="0"/>
              <a:t> </a:t>
            </a:r>
          </a:p>
          <a:p>
            <a:pPr marL="342900" indent="-342900">
              <a:buFont typeface="+mj-lt"/>
              <a:buAutoNum type="arabicPeriod"/>
            </a:pPr>
            <a:r>
              <a:rPr lang="en-GB" sz="1600" dirty="0"/>
              <a:t> </a:t>
            </a:r>
          </a:p>
          <a:p>
            <a:pPr marL="342900" indent="-342900">
              <a:buFont typeface="+mj-lt"/>
              <a:buAutoNum type="arabicPeriod"/>
            </a:pPr>
            <a:r>
              <a:rPr lang="en-GB" sz="1600" dirty="0"/>
              <a:t> </a:t>
            </a:r>
          </a:p>
          <a:p>
            <a:pPr marL="342900" indent="-342900">
              <a:buFont typeface="+mj-lt"/>
              <a:buAutoNum type="arabicPeriod"/>
            </a:pPr>
            <a:r>
              <a:rPr lang="en-GB" sz="1600" dirty="0"/>
              <a:t> </a:t>
            </a:r>
          </a:p>
          <a:p>
            <a:pPr marL="342900" indent="-342900">
              <a:buFont typeface="+mj-lt"/>
              <a:buAutoNum type="arabicPeriod"/>
            </a:pPr>
            <a:r>
              <a:rPr lang="en-GB" sz="1600" dirty="0"/>
              <a:t> </a:t>
            </a:r>
          </a:p>
          <a:p>
            <a:pPr marL="342900" indent="-342900">
              <a:buFont typeface="+mj-lt"/>
              <a:buAutoNum type="arabicPeriod"/>
            </a:pPr>
            <a:r>
              <a:rPr lang="en-GB" sz="1600" dirty="0"/>
              <a:t> </a:t>
            </a:r>
          </a:p>
          <a:p>
            <a:pPr marL="342900" indent="-342900">
              <a:buFont typeface="+mj-lt"/>
              <a:buAutoNum type="arabicPeriod"/>
            </a:pPr>
            <a:r>
              <a:rPr lang="en-GB" sz="1600" dirty="0"/>
              <a:t> </a:t>
            </a:r>
          </a:p>
          <a:p>
            <a:pPr marL="342900" indent="-342900">
              <a:buFont typeface="+mj-lt"/>
              <a:buAutoNum type="arabicPeriod"/>
            </a:pPr>
            <a:r>
              <a:rPr lang="en-GB" sz="1600" dirty="0"/>
              <a:t> </a:t>
            </a:r>
          </a:p>
          <a:p>
            <a:pPr marL="342900" indent="-342900">
              <a:buFont typeface="+mj-lt"/>
              <a:buAutoNum type="arabicPeriod"/>
            </a:pPr>
            <a:r>
              <a:rPr lang="en-GB" sz="1600" dirty="0"/>
              <a:t> </a:t>
            </a:r>
          </a:p>
          <a:p>
            <a:pPr marL="342900" indent="-342900">
              <a:buFont typeface="+mj-lt"/>
              <a:buAutoNum type="arabicPeriod"/>
            </a:pPr>
            <a:r>
              <a:rPr lang="en-GB" sz="1600" dirty="0"/>
              <a:t> </a:t>
            </a:r>
          </a:p>
          <a:p>
            <a:pPr marL="342900" indent="-342900">
              <a:buFont typeface="+mj-lt"/>
              <a:buAutoNum type="arabicPeriod"/>
            </a:pPr>
            <a:r>
              <a:rPr lang="en-GB" sz="1600" dirty="0"/>
              <a:t> </a:t>
            </a:r>
          </a:p>
          <a:p>
            <a:pPr marL="342900" indent="-342900">
              <a:buFont typeface="+mj-lt"/>
              <a:buAutoNum type="arabicPeriod"/>
            </a:pPr>
            <a:r>
              <a:rPr lang="en-GB" sz="1600" dirty="0"/>
              <a:t> </a:t>
            </a:r>
          </a:p>
          <a:p>
            <a:pPr marL="342900" indent="-342900">
              <a:buFont typeface="+mj-lt"/>
              <a:buAutoNum type="arabicPeriod"/>
            </a:pPr>
            <a:r>
              <a:rPr lang="en-GB" sz="1600" dirty="0"/>
              <a:t> </a:t>
            </a:r>
          </a:p>
          <a:p>
            <a:pPr marL="342900" indent="-342900">
              <a:buFont typeface="+mj-lt"/>
              <a:buAutoNum type="arabicPeriod"/>
            </a:pPr>
            <a:r>
              <a:rPr lang="en-GB" sz="1600" dirty="0"/>
              <a:t> </a:t>
            </a:r>
          </a:p>
          <a:p>
            <a:pPr marL="285750" indent="-285750">
              <a:buFont typeface="Trebuchet MS" panose="020B0603020202020204" pitchFamily="34" charset="0"/>
              <a:buChar char="¿"/>
            </a:pPr>
            <a:endParaRPr lang="en-GB" sz="1600" dirty="0"/>
          </a:p>
        </p:txBody>
      </p:sp>
    </p:spTree>
    <p:extLst>
      <p:ext uri="{BB962C8B-B14F-4D97-AF65-F5344CB8AC3E}">
        <p14:creationId xmlns:p14="http://schemas.microsoft.com/office/powerpoint/2010/main" val="4017570078"/>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E20CAC1-3FD8-EE35-38E2-2800976E6D6D}"/>
              </a:ext>
            </a:extLst>
          </p:cNvPr>
          <p:cNvSpPr txBox="1"/>
          <p:nvPr/>
        </p:nvSpPr>
        <p:spPr>
          <a:xfrm>
            <a:off x="2208474" y="495171"/>
            <a:ext cx="6102626" cy="369332"/>
          </a:xfrm>
          <a:prstGeom prst="rect">
            <a:avLst/>
          </a:prstGeom>
          <a:noFill/>
        </p:spPr>
        <p:txBody>
          <a:bodyPr wrap="square">
            <a:spAutoFit/>
          </a:bodyPr>
          <a:lstStyle/>
          <a:p>
            <a:r>
              <a:rPr lang="en-GB" dirty="0">
                <a:hlinkClick r:id="rId2"/>
              </a:rPr>
              <a:t>Education staff wellbeing charter - GOV.UK (www.gov.uk)</a:t>
            </a:r>
            <a:endParaRPr lang="en-GB" dirty="0"/>
          </a:p>
        </p:txBody>
      </p:sp>
      <p:sp>
        <p:nvSpPr>
          <p:cNvPr id="5" name="TextBox 4">
            <a:extLst>
              <a:ext uri="{FF2B5EF4-FFF2-40B4-BE49-F238E27FC236}">
                <a16:creationId xmlns:a16="http://schemas.microsoft.com/office/drawing/2014/main" id="{0668E55D-0A2C-CF7E-9B11-3F54B377873B}"/>
              </a:ext>
            </a:extLst>
          </p:cNvPr>
          <p:cNvSpPr txBox="1"/>
          <p:nvPr/>
        </p:nvSpPr>
        <p:spPr>
          <a:xfrm>
            <a:off x="2208474" y="1005049"/>
            <a:ext cx="6101644" cy="5078313"/>
          </a:xfrm>
          <a:prstGeom prst="rect">
            <a:avLst/>
          </a:prstGeom>
          <a:noFill/>
        </p:spPr>
        <p:txBody>
          <a:bodyPr wrap="square">
            <a:spAutoFit/>
          </a:bodyPr>
          <a:lstStyle/>
          <a:p>
            <a:pPr algn="l"/>
            <a:r>
              <a:rPr lang="en-GB" b="0" i="0" dirty="0">
                <a:solidFill>
                  <a:srgbClr val="0B0C0C"/>
                </a:solidFill>
                <a:effectLst/>
                <a:latin typeface="GDS Transport"/>
              </a:rPr>
              <a:t>The charter:</a:t>
            </a:r>
          </a:p>
          <a:p>
            <a:pPr algn="l">
              <a:buFont typeface="Arial" panose="020B0604020202020204" pitchFamily="34" charset="0"/>
              <a:buChar char="•"/>
            </a:pPr>
            <a:r>
              <a:rPr lang="en-GB" b="0" i="0" dirty="0">
                <a:solidFill>
                  <a:srgbClr val="0B0C0C"/>
                </a:solidFill>
                <a:effectLst/>
                <a:latin typeface="GDS Transport"/>
              </a:rPr>
              <a:t>was created by the education sector to highlight staff wellbeing in the education sector</a:t>
            </a:r>
          </a:p>
          <a:p>
            <a:pPr algn="l">
              <a:buFont typeface="Arial" panose="020B0604020202020204" pitchFamily="34" charset="0"/>
              <a:buChar char="•"/>
            </a:pPr>
            <a:r>
              <a:rPr lang="en-GB" b="0" i="0" dirty="0">
                <a:solidFill>
                  <a:srgbClr val="0B0C0C"/>
                </a:solidFill>
                <a:effectLst/>
                <a:latin typeface="GDS Transport"/>
              </a:rPr>
              <a:t>is a tool for schools and colleges to create and publicly commit to their own wellbeing strategies</a:t>
            </a:r>
          </a:p>
          <a:p>
            <a:pPr algn="l">
              <a:buFont typeface="Arial" panose="020B0604020202020204" pitchFamily="34" charset="0"/>
              <a:buChar char="•"/>
            </a:pPr>
            <a:r>
              <a:rPr lang="en-GB" b="0" i="0" dirty="0">
                <a:solidFill>
                  <a:srgbClr val="0B0C0C"/>
                </a:solidFill>
                <a:effectLst/>
                <a:latin typeface="GDS Transport"/>
              </a:rPr>
              <a:t>is a declaration to protect, promote and enhance the wellbeing and mental health of everyone working in state education</a:t>
            </a:r>
          </a:p>
          <a:p>
            <a:pPr algn="l"/>
            <a:endParaRPr lang="en-GB" b="0" i="0" dirty="0">
              <a:solidFill>
                <a:srgbClr val="0B0C0C"/>
              </a:solidFill>
              <a:effectLst/>
              <a:latin typeface="GDS Transport"/>
            </a:endParaRPr>
          </a:p>
          <a:p>
            <a:pPr algn="l"/>
            <a:r>
              <a:rPr lang="en-GB" b="0" i="0" dirty="0">
                <a:solidFill>
                  <a:srgbClr val="0B0C0C"/>
                </a:solidFill>
                <a:effectLst/>
                <a:latin typeface="GDS Transport"/>
              </a:rPr>
              <a:t>Use the charter to:</a:t>
            </a:r>
          </a:p>
          <a:p>
            <a:pPr algn="l">
              <a:buFont typeface="Arial" panose="020B0604020202020204" pitchFamily="34" charset="0"/>
              <a:buChar char="•"/>
            </a:pPr>
            <a:r>
              <a:rPr lang="en-GB" b="0" i="0" dirty="0">
                <a:solidFill>
                  <a:srgbClr val="0B0C0C"/>
                </a:solidFill>
                <a:effectLst/>
                <a:latin typeface="GDS Transport"/>
              </a:rPr>
              <a:t>show staff that you take their wellbeing seriously</a:t>
            </a:r>
          </a:p>
          <a:p>
            <a:pPr algn="l">
              <a:buFont typeface="Arial" panose="020B0604020202020204" pitchFamily="34" charset="0"/>
              <a:buChar char="•"/>
            </a:pPr>
            <a:r>
              <a:rPr lang="en-GB" b="0" i="0" dirty="0">
                <a:solidFill>
                  <a:srgbClr val="0B0C0C"/>
                </a:solidFill>
                <a:effectLst/>
                <a:latin typeface="GDS Transport"/>
              </a:rPr>
              <a:t>open a conversation with staff about their wellbeing and mental health</a:t>
            </a:r>
          </a:p>
          <a:p>
            <a:pPr algn="l">
              <a:buFont typeface="Arial" panose="020B0604020202020204" pitchFamily="34" charset="0"/>
              <a:buChar char="•"/>
            </a:pPr>
            <a:r>
              <a:rPr lang="en-GB" b="0" i="0" dirty="0">
                <a:solidFill>
                  <a:srgbClr val="0B0C0C"/>
                </a:solidFill>
                <a:effectLst/>
                <a:latin typeface="GDS Transport"/>
              </a:rPr>
              <a:t>create a staff wellbeing strategy</a:t>
            </a:r>
          </a:p>
          <a:p>
            <a:pPr algn="l">
              <a:buFont typeface="Arial" panose="020B0604020202020204" pitchFamily="34" charset="0"/>
              <a:buChar char="•"/>
            </a:pPr>
            <a:r>
              <a:rPr lang="en-GB" b="0" i="0" dirty="0">
                <a:solidFill>
                  <a:srgbClr val="0B0C0C"/>
                </a:solidFill>
                <a:effectLst/>
                <a:latin typeface="GDS Transport"/>
              </a:rPr>
              <a:t>create a wellbeing-focused culture</a:t>
            </a:r>
          </a:p>
          <a:p>
            <a:pPr algn="l">
              <a:buFont typeface="Arial" panose="020B0604020202020204" pitchFamily="34" charset="0"/>
              <a:buChar char="•"/>
            </a:pPr>
            <a:endParaRPr lang="en-GB" dirty="0">
              <a:solidFill>
                <a:srgbClr val="0B0C0C"/>
              </a:solidFill>
              <a:latin typeface="GDS Transport"/>
            </a:endParaRPr>
          </a:p>
          <a:p>
            <a:pPr algn="l"/>
            <a:r>
              <a:rPr lang="en-GB" dirty="0">
                <a:hlinkClick r:id="rId3"/>
              </a:rPr>
              <a:t>The Education Staff Wellbeing Charter - November 2021 (publishing.service.gov.uk)</a:t>
            </a:r>
            <a:endParaRPr lang="en-GB" b="0" i="0" dirty="0">
              <a:solidFill>
                <a:srgbClr val="0B0C0C"/>
              </a:solidFill>
              <a:effectLst/>
              <a:latin typeface="GDS Transport"/>
            </a:endParaRPr>
          </a:p>
        </p:txBody>
      </p:sp>
    </p:spTree>
    <p:extLst>
      <p:ext uri="{BB962C8B-B14F-4D97-AF65-F5344CB8AC3E}">
        <p14:creationId xmlns:p14="http://schemas.microsoft.com/office/powerpoint/2010/main" val="1824154031"/>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C0AF99-8B1C-8FBE-8578-503B67D0AB68}"/>
              </a:ext>
            </a:extLst>
          </p:cNvPr>
          <p:cNvPicPr>
            <a:picLocks noChangeAspect="1"/>
          </p:cNvPicPr>
          <p:nvPr/>
        </p:nvPicPr>
        <p:blipFill>
          <a:blip r:embed="rId2"/>
          <a:stretch>
            <a:fillRect/>
          </a:stretch>
        </p:blipFill>
        <p:spPr>
          <a:xfrm>
            <a:off x="11206" y="0"/>
            <a:ext cx="6084794" cy="6858000"/>
          </a:xfrm>
          <a:prstGeom prst="rect">
            <a:avLst/>
          </a:prstGeom>
        </p:spPr>
      </p:pic>
      <p:pic>
        <p:nvPicPr>
          <p:cNvPr id="5" name="Picture 4">
            <a:extLst>
              <a:ext uri="{FF2B5EF4-FFF2-40B4-BE49-F238E27FC236}">
                <a16:creationId xmlns:a16="http://schemas.microsoft.com/office/drawing/2014/main" id="{F83D76C9-F2D5-294E-939C-AFACD4DC2A0B}"/>
              </a:ext>
            </a:extLst>
          </p:cNvPr>
          <p:cNvPicPr>
            <a:picLocks noChangeAspect="1"/>
          </p:cNvPicPr>
          <p:nvPr/>
        </p:nvPicPr>
        <p:blipFill>
          <a:blip r:embed="rId3"/>
          <a:stretch>
            <a:fillRect/>
          </a:stretch>
        </p:blipFill>
        <p:spPr>
          <a:xfrm>
            <a:off x="6362526" y="493294"/>
            <a:ext cx="5818268" cy="5988739"/>
          </a:xfrm>
          <a:prstGeom prst="rect">
            <a:avLst/>
          </a:prstGeom>
        </p:spPr>
      </p:pic>
    </p:spTree>
    <p:extLst>
      <p:ext uri="{BB962C8B-B14F-4D97-AF65-F5344CB8AC3E}">
        <p14:creationId xmlns:p14="http://schemas.microsoft.com/office/powerpoint/2010/main" val="3064750362"/>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445AA51-12C7-9C46-4E1E-1D453E2209B8}"/>
              </a:ext>
            </a:extLst>
          </p:cNvPr>
          <p:cNvSpPr txBox="1"/>
          <p:nvPr/>
        </p:nvSpPr>
        <p:spPr>
          <a:xfrm>
            <a:off x="146755" y="260151"/>
            <a:ext cx="11650133" cy="6247864"/>
          </a:xfrm>
          <a:prstGeom prst="rect">
            <a:avLst/>
          </a:prstGeom>
          <a:noFill/>
        </p:spPr>
        <p:txBody>
          <a:bodyPr wrap="square">
            <a:spAutoFit/>
          </a:bodyPr>
          <a:lstStyle/>
          <a:p>
            <a:pPr algn="l"/>
            <a:r>
              <a:rPr lang="en-GB" sz="1600" b="1" i="0" dirty="0">
                <a:solidFill>
                  <a:srgbClr val="0B0C0C"/>
                </a:solidFill>
                <a:effectLst/>
                <a:latin typeface="GDS Transport"/>
              </a:rPr>
              <a:t>Measuring wellbeing</a:t>
            </a:r>
          </a:p>
          <a:p>
            <a:pPr algn="l"/>
            <a:r>
              <a:rPr lang="en-GB" sz="1600" b="0" i="0" dirty="0">
                <a:solidFill>
                  <a:srgbClr val="0B0C0C"/>
                </a:solidFill>
                <a:effectLst/>
                <a:latin typeface="GDS Transport"/>
              </a:rPr>
              <a:t>The staff well-being charter encourages the measuring of staff wellbeing so you can monitor and respond to any changes. Some resources to help this include:</a:t>
            </a:r>
          </a:p>
          <a:p>
            <a:pPr algn="l">
              <a:buFont typeface="Arial" panose="020B0604020202020204" pitchFamily="34" charset="0"/>
              <a:buChar char="•"/>
            </a:pPr>
            <a:r>
              <a:rPr lang="en-GB" sz="1600" b="0" i="0" dirty="0">
                <a:solidFill>
                  <a:srgbClr val="0B0C0C"/>
                </a:solidFill>
                <a:effectLst/>
                <a:latin typeface="GDS Transport"/>
              </a:rPr>
              <a:t>What Works Centre for Wellbeing’s guide on </a:t>
            </a:r>
            <a:r>
              <a:rPr lang="en-GB" sz="1600" b="0" i="0" dirty="0">
                <a:solidFill>
                  <a:srgbClr val="1D70B8"/>
                </a:solidFill>
                <a:effectLst/>
                <a:latin typeface="GDS Transport"/>
                <a:hlinkClick r:id="rId2"/>
              </a:rPr>
              <a:t>improving staff wellbeing in schools and colleges</a:t>
            </a:r>
            <a:r>
              <a:rPr lang="en-GB" sz="1600" b="0" i="0" dirty="0">
                <a:solidFill>
                  <a:srgbClr val="1D70B8"/>
                </a:solidFill>
                <a:effectLst/>
                <a:latin typeface="GDS Transport"/>
              </a:rPr>
              <a:t> </a:t>
            </a:r>
            <a:r>
              <a:rPr lang="en-GB" sz="1600" b="0" i="0" dirty="0">
                <a:effectLst/>
                <a:latin typeface="GDS Transport"/>
              </a:rPr>
              <a:t>(see next slide)</a:t>
            </a:r>
          </a:p>
          <a:p>
            <a:pPr algn="l">
              <a:buFont typeface="Arial" panose="020B0604020202020204" pitchFamily="34" charset="0"/>
              <a:buChar char="•"/>
            </a:pPr>
            <a:r>
              <a:rPr lang="en-GB" sz="1600" b="0" i="0" dirty="0">
                <a:solidFill>
                  <a:srgbClr val="0B0C0C"/>
                </a:solidFill>
                <a:effectLst/>
                <a:latin typeface="GDS Transport"/>
              </a:rPr>
              <a:t>Education Support’s </a:t>
            </a:r>
            <a:r>
              <a:rPr lang="en-GB" sz="1600" b="0" i="0" dirty="0">
                <a:solidFill>
                  <a:srgbClr val="1D70B8"/>
                </a:solidFill>
                <a:effectLst/>
                <a:latin typeface="GDS Transport"/>
                <a:hlinkClick r:id="rId3"/>
              </a:rPr>
              <a:t>staff wellbeing audit tool</a:t>
            </a:r>
            <a:endParaRPr lang="en-GB" sz="1600" b="0" i="0" dirty="0">
              <a:solidFill>
                <a:srgbClr val="0B0C0C"/>
              </a:solidFill>
              <a:effectLst/>
              <a:latin typeface="GDS Transport"/>
            </a:endParaRPr>
          </a:p>
          <a:p>
            <a:pPr algn="l">
              <a:buFont typeface="Arial" panose="020B0604020202020204" pitchFamily="34" charset="0"/>
              <a:buChar char="•"/>
            </a:pPr>
            <a:r>
              <a:rPr lang="en-GB" sz="1600" b="0" i="0" dirty="0">
                <a:solidFill>
                  <a:srgbClr val="0B0C0C"/>
                </a:solidFill>
                <a:effectLst/>
                <a:latin typeface="GDS Transport"/>
              </a:rPr>
              <a:t>Department for Work and Pensions’ </a:t>
            </a:r>
            <a:r>
              <a:rPr lang="en-GB" sz="1600" b="0" i="0" dirty="0">
                <a:solidFill>
                  <a:srgbClr val="1D70B8"/>
                </a:solidFill>
                <a:effectLst/>
                <a:latin typeface="GDS Transport"/>
                <a:hlinkClick r:id="rId4"/>
              </a:rPr>
              <a:t>workplace wellbeing tool</a:t>
            </a:r>
            <a:r>
              <a:rPr lang="en-GB" sz="1600" b="0" i="0" dirty="0">
                <a:solidFill>
                  <a:srgbClr val="0B0C0C"/>
                </a:solidFill>
                <a:effectLst/>
                <a:latin typeface="GDS Transport"/>
              </a:rPr>
              <a:t> that helps employers work out the costs of poor employee health (see slide 10)</a:t>
            </a:r>
          </a:p>
          <a:p>
            <a:pPr algn="l">
              <a:buFont typeface="Arial" panose="020B0604020202020204" pitchFamily="34" charset="0"/>
              <a:buChar char="•"/>
            </a:pPr>
            <a:r>
              <a:rPr lang="en-GB" sz="1600" b="0" i="0" dirty="0">
                <a:solidFill>
                  <a:srgbClr val="0B0C0C"/>
                </a:solidFill>
                <a:effectLst/>
                <a:latin typeface="GDS Transport"/>
              </a:rPr>
              <a:t>the </a:t>
            </a:r>
            <a:r>
              <a:rPr lang="en-GB" sz="1600" b="0" i="0" dirty="0">
                <a:solidFill>
                  <a:srgbClr val="1D70B8"/>
                </a:solidFill>
                <a:effectLst/>
                <a:latin typeface="GDS Transport"/>
                <a:hlinkClick r:id="rId5"/>
              </a:rPr>
              <a:t>Thriving Places Index</a:t>
            </a:r>
            <a:r>
              <a:rPr lang="en-GB" sz="1600" b="0" i="0" dirty="0">
                <a:solidFill>
                  <a:srgbClr val="0B0C0C"/>
                </a:solidFill>
                <a:effectLst/>
                <a:latin typeface="GDS Transport"/>
              </a:rPr>
              <a:t> which identifies the local conditions for wellbeing and measures whether these are being delivered fairly and sustainably</a:t>
            </a:r>
          </a:p>
          <a:p>
            <a:pPr algn="l"/>
            <a:r>
              <a:rPr lang="en-GB" sz="1600" b="0" i="0" dirty="0">
                <a:solidFill>
                  <a:srgbClr val="0B0C0C"/>
                </a:solidFill>
                <a:effectLst/>
                <a:latin typeface="GDS Transport"/>
              </a:rPr>
              <a:t>The </a:t>
            </a:r>
            <a:r>
              <a:rPr lang="en-GB" sz="1600" b="0" i="0" dirty="0">
                <a:solidFill>
                  <a:srgbClr val="1D70B8"/>
                </a:solidFill>
                <a:effectLst/>
                <a:latin typeface="GDS Transport"/>
                <a:hlinkClick r:id="rId6"/>
              </a:rPr>
              <a:t>Measures of National Well-being Dashboard</a:t>
            </a:r>
            <a:r>
              <a:rPr lang="en-GB" sz="1600" b="0" i="0" dirty="0">
                <a:solidFill>
                  <a:srgbClr val="0B0C0C"/>
                </a:solidFill>
                <a:effectLst/>
                <a:latin typeface="GDS Transport"/>
              </a:rPr>
              <a:t> monitors and reports on wellbeing of the UK.</a:t>
            </a:r>
          </a:p>
          <a:p>
            <a:pPr algn="l"/>
            <a:endParaRPr lang="en-GB" sz="1600" b="0" i="0" dirty="0">
              <a:solidFill>
                <a:srgbClr val="0B0C0C"/>
              </a:solidFill>
              <a:effectLst/>
              <a:latin typeface="GDS Transport"/>
            </a:endParaRPr>
          </a:p>
          <a:p>
            <a:pPr algn="l"/>
            <a:endParaRPr lang="en-GB" sz="1600" b="0" i="0" dirty="0">
              <a:solidFill>
                <a:srgbClr val="0B0C0C"/>
              </a:solidFill>
              <a:effectLst/>
              <a:latin typeface="GDS Transport"/>
            </a:endParaRPr>
          </a:p>
          <a:p>
            <a:pPr algn="l"/>
            <a:r>
              <a:rPr lang="en-GB" sz="1600" b="1" i="0" dirty="0">
                <a:solidFill>
                  <a:srgbClr val="0B0C0C"/>
                </a:solidFill>
                <a:effectLst/>
                <a:latin typeface="GDS Transport"/>
              </a:rPr>
              <a:t>Supporting staff wellbeing and mental health</a:t>
            </a:r>
          </a:p>
          <a:p>
            <a:pPr algn="l"/>
            <a:r>
              <a:rPr lang="en-GB" sz="1600" b="0" i="0" dirty="0">
                <a:solidFill>
                  <a:srgbClr val="0B0C0C"/>
                </a:solidFill>
                <a:effectLst/>
                <a:latin typeface="GDS Transport"/>
              </a:rPr>
              <a:t>Some resources to help support your staff’s mental wellbeing include:</a:t>
            </a:r>
          </a:p>
          <a:p>
            <a:pPr algn="l">
              <a:buFont typeface="Arial" panose="020B0604020202020204" pitchFamily="34" charset="0"/>
              <a:buChar char="•"/>
            </a:pPr>
            <a:r>
              <a:rPr lang="en-GB" sz="1600" b="0" i="0" dirty="0">
                <a:solidFill>
                  <a:srgbClr val="0B0C0C"/>
                </a:solidFill>
                <a:effectLst/>
                <a:latin typeface="GDS Transport"/>
              </a:rPr>
              <a:t>guidance on </a:t>
            </a:r>
            <a:r>
              <a:rPr lang="en-GB" sz="1600" b="0" i="0" dirty="0">
                <a:solidFill>
                  <a:srgbClr val="1D70B8"/>
                </a:solidFill>
                <a:effectLst/>
                <a:latin typeface="GDS Transport"/>
                <a:hlinkClick r:id="rId7"/>
              </a:rPr>
              <a:t>promoting and supporting mental health and wellbeing in schools and colleges</a:t>
            </a:r>
            <a:r>
              <a:rPr lang="en-GB" sz="1600" b="0" i="0" dirty="0">
                <a:solidFill>
                  <a:srgbClr val="1D70B8"/>
                </a:solidFill>
                <a:effectLst/>
                <a:latin typeface="GDS Transport"/>
              </a:rPr>
              <a:t> </a:t>
            </a:r>
            <a:r>
              <a:rPr lang="en-GB" sz="1600" b="0" i="0" dirty="0">
                <a:effectLst/>
                <a:latin typeface="GDS Transport"/>
              </a:rPr>
              <a:t>(gov.u</a:t>
            </a:r>
            <a:r>
              <a:rPr lang="en-GB" sz="1600" dirty="0">
                <a:latin typeface="GDS Transport"/>
              </a:rPr>
              <a:t>k document; includes reference to the 8 key principles of a whole school approach – principle / chapter 5 focuses on staff wellbeing)</a:t>
            </a:r>
            <a:endParaRPr lang="en-GB" sz="1600" b="0" i="0" dirty="0">
              <a:effectLst/>
              <a:latin typeface="GDS Transport"/>
            </a:endParaRPr>
          </a:p>
          <a:p>
            <a:pPr algn="l">
              <a:buFont typeface="Arial" panose="020B0604020202020204" pitchFamily="34" charset="0"/>
              <a:buChar char="•"/>
            </a:pPr>
            <a:r>
              <a:rPr lang="en-GB" sz="1600" b="0" i="0" dirty="0">
                <a:solidFill>
                  <a:srgbClr val="1D70B8"/>
                </a:solidFill>
                <a:effectLst/>
                <a:latin typeface="GDS Transport"/>
                <a:hlinkClick r:id="rId8"/>
              </a:rPr>
              <a:t>Education Support’s resources</a:t>
            </a:r>
            <a:r>
              <a:rPr lang="en-GB" sz="1600" b="0" i="0" dirty="0">
                <a:solidFill>
                  <a:srgbClr val="0B0C0C"/>
                </a:solidFill>
                <a:effectLst/>
                <a:latin typeface="GDS Transport"/>
              </a:rPr>
              <a:t> to help your organisation with mental health and wellbeing including </a:t>
            </a:r>
            <a:r>
              <a:rPr lang="en-GB" sz="1600" b="0" i="0" dirty="0">
                <a:solidFill>
                  <a:srgbClr val="1D70B8"/>
                </a:solidFill>
                <a:effectLst/>
                <a:latin typeface="GDS Transport"/>
                <a:hlinkClick r:id="rId9"/>
              </a:rPr>
              <a:t>free 24 hour helpline for education staff</a:t>
            </a:r>
            <a:endParaRPr lang="en-GB" sz="1600" b="0" i="0" dirty="0">
              <a:solidFill>
                <a:srgbClr val="0B0C0C"/>
              </a:solidFill>
              <a:effectLst/>
              <a:latin typeface="GDS Transport"/>
            </a:endParaRPr>
          </a:p>
          <a:p>
            <a:pPr algn="l">
              <a:buFont typeface="Arial" panose="020B0604020202020204" pitchFamily="34" charset="0"/>
              <a:buChar char="•"/>
            </a:pPr>
            <a:r>
              <a:rPr lang="en-GB" sz="1600" b="0" i="0" dirty="0">
                <a:solidFill>
                  <a:srgbClr val="1D70B8"/>
                </a:solidFill>
                <a:effectLst/>
                <a:latin typeface="GDS Transport"/>
                <a:hlinkClick r:id="rId10"/>
              </a:rPr>
              <a:t>Mentally Healthy Schools</a:t>
            </a:r>
            <a:r>
              <a:rPr lang="en-GB" sz="1600" b="0" i="0" dirty="0">
                <a:solidFill>
                  <a:srgbClr val="0B0C0C"/>
                </a:solidFill>
                <a:effectLst/>
                <a:latin typeface="GDS Transport"/>
              </a:rPr>
              <a:t> which is a directory of resources for schools</a:t>
            </a:r>
          </a:p>
          <a:p>
            <a:pPr algn="l">
              <a:buFont typeface="Arial" panose="020B0604020202020204" pitchFamily="34" charset="0"/>
              <a:buChar char="•"/>
            </a:pPr>
            <a:r>
              <a:rPr lang="en-GB" sz="1600" b="0" i="0" dirty="0">
                <a:solidFill>
                  <a:srgbClr val="0B0C0C"/>
                </a:solidFill>
                <a:effectLst/>
                <a:latin typeface="GDS Transport"/>
              </a:rPr>
              <a:t>Anna Freud’s guidance on </a:t>
            </a:r>
            <a:r>
              <a:rPr lang="en-GB" sz="1600" b="0" i="0" dirty="0">
                <a:solidFill>
                  <a:srgbClr val="1D70B8"/>
                </a:solidFill>
                <a:effectLst/>
                <a:latin typeface="GDS Transport"/>
                <a:hlinkClick r:id="rId11"/>
              </a:rPr>
              <a:t>supporting staff wellbeing in schools</a:t>
            </a:r>
            <a:r>
              <a:rPr lang="en-GB" sz="1600" b="0" i="0" dirty="0">
                <a:solidFill>
                  <a:srgbClr val="1D70B8"/>
                </a:solidFill>
                <a:effectLst/>
                <a:latin typeface="GDS Transport"/>
              </a:rPr>
              <a:t> </a:t>
            </a:r>
            <a:r>
              <a:rPr lang="en-GB" sz="1600" b="0" i="0" dirty="0">
                <a:effectLst/>
                <a:latin typeface="GDS Transport"/>
              </a:rPr>
              <a:t>(see downloaded copy)</a:t>
            </a:r>
          </a:p>
          <a:p>
            <a:pPr algn="l">
              <a:buFont typeface="Arial" panose="020B0604020202020204" pitchFamily="34" charset="0"/>
              <a:buChar char="•"/>
            </a:pPr>
            <a:r>
              <a:rPr lang="en-GB" sz="1600" b="0" i="0" dirty="0">
                <a:solidFill>
                  <a:srgbClr val="1D70B8"/>
                </a:solidFill>
                <a:effectLst/>
                <a:latin typeface="GDS Transport"/>
                <a:hlinkClick r:id="rId12"/>
              </a:rPr>
              <a:t>Mental Health at Work</a:t>
            </a:r>
            <a:r>
              <a:rPr lang="en-GB" sz="1600" b="0" i="0" dirty="0">
                <a:solidFill>
                  <a:srgbClr val="0B0C0C"/>
                </a:solidFill>
                <a:effectLst/>
                <a:latin typeface="GDS Transport"/>
              </a:rPr>
              <a:t> resources for schools</a:t>
            </a:r>
          </a:p>
          <a:p>
            <a:pPr algn="l">
              <a:buFont typeface="Arial" panose="020B0604020202020204" pitchFamily="34" charset="0"/>
              <a:buChar char="•"/>
            </a:pPr>
            <a:r>
              <a:rPr lang="en-GB" sz="1600" b="0" i="0" dirty="0">
                <a:solidFill>
                  <a:srgbClr val="0B0C0C"/>
                </a:solidFill>
                <a:effectLst/>
                <a:latin typeface="GDS Transport"/>
              </a:rPr>
              <a:t>mindfulness and meditation sessions through </a:t>
            </a:r>
            <a:r>
              <a:rPr lang="en-GB" sz="1600" b="0" i="0" dirty="0">
                <a:solidFill>
                  <a:srgbClr val="1D70B8"/>
                </a:solidFill>
                <a:effectLst/>
                <a:latin typeface="GDS Transport"/>
                <a:hlinkClick r:id="rId13"/>
              </a:rPr>
              <a:t>Headspace for Educators</a:t>
            </a:r>
            <a:endParaRPr lang="en-GB" sz="1600" b="0" i="0" dirty="0">
              <a:solidFill>
                <a:srgbClr val="0B0C0C"/>
              </a:solidFill>
              <a:effectLst/>
              <a:latin typeface="GDS Transport"/>
            </a:endParaRPr>
          </a:p>
          <a:p>
            <a:pPr algn="l">
              <a:buFont typeface="Arial" panose="020B0604020202020204" pitchFamily="34" charset="0"/>
              <a:buChar char="•"/>
            </a:pPr>
            <a:r>
              <a:rPr lang="en-GB" sz="1600" b="0" i="0" dirty="0">
                <a:solidFill>
                  <a:srgbClr val="0B0C0C"/>
                </a:solidFill>
                <a:effectLst/>
                <a:latin typeface="GDS Transport"/>
              </a:rPr>
              <a:t>the </a:t>
            </a:r>
            <a:r>
              <a:rPr lang="en-GB" sz="1600" b="0" i="0" dirty="0">
                <a:solidFill>
                  <a:srgbClr val="1D70B8"/>
                </a:solidFill>
                <a:effectLst/>
                <a:latin typeface="GDS Transport"/>
                <a:hlinkClick r:id="rId14"/>
              </a:rPr>
              <a:t>NEOST staff wellbeing guide for schools and trusts</a:t>
            </a:r>
            <a:endParaRPr lang="en-GB" sz="1600" b="0" i="0" dirty="0">
              <a:solidFill>
                <a:srgbClr val="0B0C0C"/>
              </a:solidFill>
              <a:effectLst/>
              <a:latin typeface="GDS Transport"/>
            </a:endParaRPr>
          </a:p>
          <a:p>
            <a:pPr algn="l">
              <a:buFont typeface="Arial" panose="020B0604020202020204" pitchFamily="34" charset="0"/>
              <a:buChar char="•"/>
            </a:pPr>
            <a:r>
              <a:rPr lang="en-GB" sz="1600" b="0" i="0" dirty="0">
                <a:solidFill>
                  <a:srgbClr val="0B0C0C"/>
                </a:solidFill>
                <a:effectLst/>
                <a:latin typeface="GDS Transport"/>
              </a:rPr>
              <a:t>the </a:t>
            </a:r>
            <a:r>
              <a:rPr lang="en-GB" sz="1600" b="0" i="0" dirty="0">
                <a:solidFill>
                  <a:srgbClr val="1D70B8"/>
                </a:solidFill>
                <a:effectLst/>
                <a:latin typeface="GDS Transport"/>
                <a:hlinkClick r:id="rId15"/>
              </a:rPr>
              <a:t>local mental health support database</a:t>
            </a:r>
            <a:r>
              <a:rPr lang="en-GB" sz="1600" b="0" i="0" dirty="0">
                <a:solidFill>
                  <a:srgbClr val="0B0C0C"/>
                </a:solidFill>
                <a:effectLst/>
                <a:latin typeface="GDS Transport"/>
              </a:rPr>
              <a:t> from the Hub of Hope</a:t>
            </a:r>
          </a:p>
          <a:p>
            <a:pPr algn="l">
              <a:buFont typeface="Arial" panose="020B0604020202020204" pitchFamily="34" charset="0"/>
              <a:buChar char="•"/>
            </a:pPr>
            <a:r>
              <a:rPr lang="en-GB" sz="1600" b="0" i="0" dirty="0">
                <a:solidFill>
                  <a:srgbClr val="0B0C0C"/>
                </a:solidFill>
                <a:effectLst/>
                <a:latin typeface="GDS Transport"/>
              </a:rPr>
              <a:t>Education Support’s </a:t>
            </a:r>
            <a:r>
              <a:rPr lang="en-GB" sz="1600" b="0" i="0" dirty="0">
                <a:solidFill>
                  <a:srgbClr val="1D70B8"/>
                </a:solidFill>
                <a:effectLst/>
                <a:latin typeface="GDS Transport"/>
                <a:hlinkClick r:id="rId16"/>
              </a:rPr>
              <a:t>wellbeing tips for teachers</a:t>
            </a:r>
            <a:endParaRPr lang="en-GB" sz="1600" b="0" i="0" dirty="0">
              <a:solidFill>
                <a:srgbClr val="0B0C0C"/>
              </a:solidFill>
              <a:effectLst/>
              <a:latin typeface="GDS Transport"/>
            </a:endParaRPr>
          </a:p>
        </p:txBody>
      </p:sp>
      <p:pic>
        <p:nvPicPr>
          <p:cNvPr id="4" name="Picture 3">
            <a:extLst>
              <a:ext uri="{FF2B5EF4-FFF2-40B4-BE49-F238E27FC236}">
                <a16:creationId xmlns:a16="http://schemas.microsoft.com/office/drawing/2014/main" id="{CE47F00E-41B1-61C6-883D-6416FAD81ACA}"/>
              </a:ext>
            </a:extLst>
          </p:cNvPr>
          <p:cNvPicPr>
            <a:picLocks noChangeAspect="1"/>
          </p:cNvPicPr>
          <p:nvPr/>
        </p:nvPicPr>
        <p:blipFill>
          <a:blip r:embed="rId17"/>
          <a:stretch>
            <a:fillRect/>
          </a:stretch>
        </p:blipFill>
        <p:spPr>
          <a:xfrm>
            <a:off x="8171849" y="5063400"/>
            <a:ext cx="3873396" cy="1444615"/>
          </a:xfrm>
          <a:prstGeom prst="rect">
            <a:avLst/>
          </a:prstGeom>
          <a:ln w="57150">
            <a:solidFill>
              <a:schemeClr val="accent1"/>
            </a:solidFill>
          </a:ln>
        </p:spPr>
      </p:pic>
      <p:cxnSp>
        <p:nvCxnSpPr>
          <p:cNvPr id="6" name="Straight Arrow Connector 5">
            <a:extLst>
              <a:ext uri="{FF2B5EF4-FFF2-40B4-BE49-F238E27FC236}">
                <a16:creationId xmlns:a16="http://schemas.microsoft.com/office/drawing/2014/main" id="{A8FB1899-3C94-C0E0-0943-F5CB5CB61B05}"/>
              </a:ext>
            </a:extLst>
          </p:cNvPr>
          <p:cNvCxnSpPr/>
          <p:nvPr/>
        </p:nvCxnSpPr>
        <p:spPr>
          <a:xfrm flipV="1">
            <a:off x="4259179" y="5811253"/>
            <a:ext cx="3753853" cy="4932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8959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8D4B71-7B63-8B2E-0788-CAC7B3A9E16E}"/>
              </a:ext>
            </a:extLst>
          </p:cNvPr>
          <p:cNvPicPr>
            <a:picLocks noChangeAspect="1"/>
          </p:cNvPicPr>
          <p:nvPr/>
        </p:nvPicPr>
        <p:blipFill>
          <a:blip r:embed="rId2"/>
          <a:stretch>
            <a:fillRect/>
          </a:stretch>
        </p:blipFill>
        <p:spPr>
          <a:xfrm>
            <a:off x="914124" y="970845"/>
            <a:ext cx="10007821" cy="5453241"/>
          </a:xfrm>
          <a:prstGeom prst="rect">
            <a:avLst/>
          </a:prstGeom>
        </p:spPr>
      </p:pic>
      <p:sp>
        <p:nvSpPr>
          <p:cNvPr id="4" name="TextBox 3">
            <a:extLst>
              <a:ext uri="{FF2B5EF4-FFF2-40B4-BE49-F238E27FC236}">
                <a16:creationId xmlns:a16="http://schemas.microsoft.com/office/drawing/2014/main" id="{F41A9BE7-F873-7823-730F-E0C3A8FDCC14}"/>
              </a:ext>
            </a:extLst>
          </p:cNvPr>
          <p:cNvSpPr txBox="1"/>
          <p:nvPr/>
        </p:nvSpPr>
        <p:spPr>
          <a:xfrm>
            <a:off x="508000" y="180622"/>
            <a:ext cx="1219200" cy="369332"/>
          </a:xfrm>
          <a:prstGeom prst="rect">
            <a:avLst/>
          </a:prstGeom>
          <a:solidFill>
            <a:schemeClr val="bg1"/>
          </a:solidFill>
        </p:spPr>
        <p:txBody>
          <a:bodyPr wrap="square" rtlCol="0">
            <a:spAutoFit/>
          </a:bodyPr>
          <a:lstStyle/>
          <a:p>
            <a:endParaRPr lang="en-GB" dirty="0"/>
          </a:p>
        </p:txBody>
      </p:sp>
      <p:sp>
        <p:nvSpPr>
          <p:cNvPr id="5" name="TextBox 4">
            <a:extLst>
              <a:ext uri="{FF2B5EF4-FFF2-40B4-BE49-F238E27FC236}">
                <a16:creationId xmlns:a16="http://schemas.microsoft.com/office/drawing/2014/main" id="{0C135735-9843-34B7-892D-07312DC639B4}"/>
              </a:ext>
            </a:extLst>
          </p:cNvPr>
          <p:cNvSpPr txBox="1"/>
          <p:nvPr/>
        </p:nvSpPr>
        <p:spPr>
          <a:xfrm>
            <a:off x="50800" y="6239420"/>
            <a:ext cx="1219200" cy="369332"/>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04781558"/>
      </p:ext>
    </p:extLst>
  </p:cSld>
  <p:clrMapOvr>
    <a:masterClrMapping/>
  </p:clrMapOvr>
</p:sld>
</file>

<file path=ppt/theme/theme1.xml><?xml version="1.0" encoding="utf-8"?>
<a:theme xmlns:a="http://schemas.openxmlformats.org/drawingml/2006/main" name="PPT_template_091019">
  <a:themeElements>
    <a:clrScheme name="ESPECIAL_2_template_091019 1">
      <a:dk1>
        <a:srgbClr val="000000"/>
      </a:dk1>
      <a:lt1>
        <a:srgbClr val="FFFFFF"/>
      </a:lt1>
      <a:dk2>
        <a:srgbClr val="000000"/>
      </a:dk2>
      <a:lt2>
        <a:srgbClr val="FEFFFF"/>
      </a:lt2>
      <a:accent1>
        <a:srgbClr val="D44443"/>
      </a:accent1>
      <a:accent2>
        <a:srgbClr val="EE6D02"/>
      </a:accent2>
      <a:accent3>
        <a:srgbClr val="2C55A4"/>
      </a:accent3>
      <a:accent4>
        <a:srgbClr val="61A0BB"/>
      </a:accent4>
      <a:accent5>
        <a:srgbClr val="FDF9F2"/>
      </a:accent5>
      <a:accent6>
        <a:srgbClr val="FDF9F2"/>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marL="0" algn="l" defTabSz="914400">
          <a:lnSpc>
            <a:spcPct val="130000"/>
          </a:lnSpc>
          <a:defRPr sz="800" dirty="0" smtClean="0">
            <a:solidFill>
              <a:schemeClr val="accent3"/>
            </a:solidFill>
            <a:latin typeface="Lexend Deca" pitchFamily="2" charset="77"/>
            <a:cs typeface="Lexend Deca" pitchFamily="2" charset="77"/>
          </a:defRPr>
        </a:defPPr>
      </a:lstStyle>
    </a:txDef>
  </a:objectDefaults>
  <a:extraClrSchemeLst/>
  <a:extLst>
    <a:ext uri="{05A4C25C-085E-4340-85A3-A5531E510DB2}">
      <thm15:themeFamily xmlns:thm15="http://schemas.microsoft.com/office/thememl/2012/main" name="ESPECIAL_2_template_091019" id="{CA376FA4-FA98-7C4E-B21E-6C5050DA94B3}" vid="{1760EA0A-F749-C04A-BA6D-1400061D4985}"/>
    </a:ext>
  </a:ext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Word Doc" ma:contentTypeID="0x010100FDFCAA55B1E4F94094050F881EDA1BBF" ma:contentTypeVersion="26" ma:contentTypeDescription="Create a new document." ma:contentTypeScope="" ma:versionID="b0222342a56bb5c84d24c794ef3b277f">
  <xsd:schema xmlns:xsd="http://www.w3.org/2001/XMLSchema" xmlns:xs="http://www.w3.org/2001/XMLSchema" xmlns:p="http://schemas.microsoft.com/office/2006/metadata/properties" xmlns:ns2="b97f7709-dfb7-43a0-b42a-cd354627f020" xmlns:ns3="6c81d485-2566-4934-a36c-718799002be2" xmlns:ns4="75304046-ffad-4f70-9f4b-bbc776f1b690" targetNamespace="http://schemas.microsoft.com/office/2006/metadata/properties" ma:root="true" ma:fieldsID="5326c27515200b7f0e4c7c7244006df3" ns2:_="" ns3:_="" ns4:_="">
    <xsd:import namespace="b97f7709-dfb7-43a0-b42a-cd354627f020"/>
    <xsd:import namespace="6c81d485-2566-4934-a36c-718799002be2"/>
    <xsd:import namespace="75304046-ffad-4f70-9f4b-bbc776f1b69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LengthInSecond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Teacher" minOccurs="0"/>
                <xsd:element ref="ns3:lcf76f155ced4ddcb4097134ff3c332f" minOccurs="0"/>
                <xsd:element ref="ns4:TaxCatchAll" minOccurs="0"/>
                <xsd:element ref="ns3:Assignedto" minOccurs="0"/>
                <xsd:element ref="ns3:MediaServiceObjectDetectorVersions" minOccurs="0"/>
                <xsd:element ref="ns3:SortOrder"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7f7709-dfb7-43a0-b42a-cd354627f02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c81d485-2566-4934-a36c-718799002be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LengthInSeconds" ma:index="14" nillable="true" ma:displayName="Length (seconds)" ma:internalName="MediaLengthInSeconds" ma:readOnly="true">
      <xsd:simpleType>
        <xsd:restriction base="dms:Unknow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Teacher" ma:index="21" nillable="true" ma:displayName="Teacher" ma:format="Dropdown" ma:internalName="Teacher">
      <xsd:simpleType>
        <xsd:restriction base="dms:Text">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06bf4c4-4eb2-40f1-bc0e-6b8189d6fc30" ma:termSetId="09814cd3-568e-fe90-9814-8d621ff8fb84" ma:anchorId="fba54fb3-c3e1-fe81-a776-ca4b69148c4d" ma:open="true" ma:isKeyword="false">
      <xsd:complexType>
        <xsd:sequence>
          <xsd:element ref="pc:Terms" minOccurs="0" maxOccurs="1"/>
        </xsd:sequence>
      </xsd:complexType>
    </xsd:element>
    <xsd:element name="Assignedto" ma:index="25" nillable="true" ma:displayName="Assigned to" ma:description="Care Coordinator" ma:format="Dropdown" ma:list="UserInfo" ma:SharePointGroup="0" ma:internalName="Assignedto">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SortOrder" ma:index="27" nillable="true" ma:displayName="Sort Order" ma:decimals="0" ma:format="Dropdown" ma:internalName="SortOrder" ma:percentage="FALSE">
      <xsd:simpleType>
        <xsd:restriction base="dms:Number"/>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5304046-ffad-4f70-9f4b-bbc776f1b690"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e1ffcd99-7339-4ede-9ff5-841c832ebfe4}" ma:internalName="TaxCatchAll" ma:showField="CatchAllData" ma:web="b97f7709-dfb7-43a0-b42a-cd354627f0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eacher xmlns="6c81d485-2566-4934-a36c-718799002be2" xsi:nil="true"/>
    <Assignedto xmlns="6c81d485-2566-4934-a36c-718799002be2">
      <UserInfo>
        <DisplayName/>
        <AccountId xsi:nil="true"/>
        <AccountType/>
      </UserInfo>
    </Assignedto>
    <lcf76f155ced4ddcb4097134ff3c332f xmlns="6c81d485-2566-4934-a36c-718799002be2">
      <Terms xmlns="http://schemas.microsoft.com/office/infopath/2007/PartnerControls"/>
    </lcf76f155ced4ddcb4097134ff3c332f>
    <SortOrder xmlns="6c81d485-2566-4934-a36c-718799002be2" xsi:nil="true"/>
    <TaxCatchAll xmlns="75304046-ffad-4f70-9f4b-bbc776f1b690" xsi:nil="true"/>
  </documentManagement>
</p:properties>
</file>

<file path=customXml/itemProps1.xml><?xml version="1.0" encoding="utf-8"?>
<ds:datastoreItem xmlns:ds="http://schemas.openxmlformats.org/officeDocument/2006/customXml" ds:itemID="{1630EC23-F5C6-4B69-A115-5CBD08B7DEE1}"/>
</file>

<file path=customXml/itemProps2.xml><?xml version="1.0" encoding="utf-8"?>
<ds:datastoreItem xmlns:ds="http://schemas.openxmlformats.org/officeDocument/2006/customXml" ds:itemID="{EE61900C-140E-4847-BB99-100EAA22A6C5}">
  <ds:schemaRefs>
    <ds:schemaRef ds:uri="http://schemas.microsoft.com/sharepoint/v3/contenttype/forms"/>
  </ds:schemaRefs>
</ds:datastoreItem>
</file>

<file path=customXml/itemProps3.xml><?xml version="1.0" encoding="utf-8"?>
<ds:datastoreItem xmlns:ds="http://schemas.openxmlformats.org/officeDocument/2006/customXml" ds:itemID="{05673618-2179-4D5B-9810-1F20978B837C}">
  <ds:schemaRefs>
    <ds:schemaRef ds:uri="http://purl.org/dc/elements/1.1/"/>
    <ds:schemaRef ds:uri="http://purl.org/dc/dcmitype/"/>
    <ds:schemaRef ds:uri="http://schemas.microsoft.com/office/2006/documentManagement/types"/>
    <ds:schemaRef ds:uri="http://schemas.microsoft.com/office/2006/metadata/properties"/>
    <ds:schemaRef ds:uri="7f7a74de-d710-4105-9a0e-c50aade74d5e"/>
    <ds:schemaRef ds:uri="b8aa305e-89f2-4a43-a161-4e249fc7f434"/>
    <ds:schemaRef ds:uri="http://purl.org/dc/term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182</TotalTime>
  <Words>1522</Words>
  <Application>Microsoft Office PowerPoint</Application>
  <PresentationFormat>Widescreen</PresentationFormat>
  <Paragraphs>194</Paragraphs>
  <Slides>18</Slides>
  <Notes>5</Notes>
  <HiddenSlides>0</HiddenSlides>
  <MMClips>0</MMClips>
  <ScaleCrop>false</ScaleCrop>
  <HeadingPairs>
    <vt:vector size="6" baseType="variant">
      <vt:variant>
        <vt:lpstr>Fonts Used</vt:lpstr>
      </vt:variant>
      <vt:variant>
        <vt:i4>17</vt:i4>
      </vt:variant>
      <vt:variant>
        <vt:lpstr>Theme</vt:lpstr>
      </vt:variant>
      <vt:variant>
        <vt:i4>3</vt:i4>
      </vt:variant>
      <vt:variant>
        <vt:lpstr>Slide Titles</vt:lpstr>
      </vt:variant>
      <vt:variant>
        <vt:i4>18</vt:i4>
      </vt:variant>
    </vt:vector>
  </HeadingPairs>
  <TitlesOfParts>
    <vt:vector size="38" baseType="lpstr">
      <vt:lpstr>Arial</vt:lpstr>
      <vt:lpstr>Calibri</vt:lpstr>
      <vt:lpstr>GDS Transport</vt:lpstr>
      <vt:lpstr>Helvetica Neue</vt:lpstr>
      <vt:lpstr>Helvetica Neue Light</vt:lpstr>
      <vt:lpstr>Lexend Deca</vt:lpstr>
      <vt:lpstr>Merriweather</vt:lpstr>
      <vt:lpstr>MulishRegular</vt:lpstr>
      <vt:lpstr>Roboto</vt:lpstr>
      <vt:lpstr>Satoshi</vt:lpstr>
      <vt:lpstr>Satoshi-Regular</vt:lpstr>
      <vt:lpstr>Skeena</vt:lpstr>
      <vt:lpstr>Source Sans Pro</vt:lpstr>
      <vt:lpstr>System Font Regular</vt:lpstr>
      <vt:lpstr>Trebuchet MS</vt:lpstr>
      <vt:lpstr>Wingdings</vt:lpstr>
      <vt:lpstr>Wingdings 3</vt:lpstr>
      <vt:lpstr>PPT_template_091019</vt:lpstr>
      <vt:lpstr>Simple Light</vt:lpstr>
      <vt:lpstr>Facet</vt:lpstr>
      <vt:lpstr>PowerPoint Presentation</vt:lpstr>
      <vt:lpstr>https://www.mind.org.uk/workplace/mental-health-at-work/taking-care-of-yourself/five-ways-to-wellbeing/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Kay Breton</dc:creator>
  <cp:lastModifiedBy>Claire Mitchell</cp:lastModifiedBy>
  <cp:revision>4</cp:revision>
  <dcterms:created xsi:type="dcterms:W3CDTF">2023-12-05T10:14:47Z</dcterms:created>
  <dcterms:modified xsi:type="dcterms:W3CDTF">2024-01-26T10:11:05Z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0x010100FDFCAA55B1E4F94094050F881EDA1BBF</vt:lpwstr>
  </property>
</Properties>
</file>