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2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E, Brian" userId="4817f81b-aaec-47b0-b590-b8bbfc5a726a" providerId="ADAL" clId="{15800307-5695-4A41-ADD3-7B4825ED8960}"/>
    <pc:docChg chg="modSld">
      <pc:chgData name="GALE, Brian" userId="4817f81b-aaec-47b0-b590-b8bbfc5a726a" providerId="ADAL" clId="{15800307-5695-4A41-ADD3-7B4825ED8960}" dt="2021-07-26T12:47:09.006" v="6" actId="2"/>
      <pc:docMkLst>
        <pc:docMk/>
      </pc:docMkLst>
      <pc:sldChg chg="modSp mod">
        <pc:chgData name="GALE, Brian" userId="4817f81b-aaec-47b0-b590-b8bbfc5a726a" providerId="ADAL" clId="{15800307-5695-4A41-ADD3-7B4825ED8960}" dt="2021-07-26T12:46:02.925" v="5" actId="20577"/>
        <pc:sldMkLst>
          <pc:docMk/>
          <pc:sldMk cId="4134606170" sldId="258"/>
        </pc:sldMkLst>
        <pc:spChg chg="mod">
          <ac:chgData name="GALE, Brian" userId="4817f81b-aaec-47b0-b590-b8bbfc5a726a" providerId="ADAL" clId="{15800307-5695-4A41-ADD3-7B4825ED8960}" dt="2021-07-26T12:46:02.925" v="5" actId="20577"/>
          <ac:spMkLst>
            <pc:docMk/>
            <pc:sldMk cId="4134606170" sldId="258"/>
            <ac:spMk id="3" creationId="{D7E261F2-9D8F-4FC2-A6ED-3CA933E5E9EA}"/>
          </ac:spMkLst>
        </pc:spChg>
      </pc:sldChg>
      <pc:sldChg chg="modSp mod">
        <pc:chgData name="GALE, Brian" userId="4817f81b-aaec-47b0-b590-b8bbfc5a726a" providerId="ADAL" clId="{15800307-5695-4A41-ADD3-7B4825ED8960}" dt="2021-07-26T12:47:09.006" v="6" actId="2"/>
        <pc:sldMkLst>
          <pc:docMk/>
          <pc:sldMk cId="1892980278" sldId="259"/>
        </pc:sldMkLst>
        <pc:spChg chg="mod">
          <ac:chgData name="GALE, Brian" userId="4817f81b-aaec-47b0-b590-b8bbfc5a726a" providerId="ADAL" clId="{15800307-5695-4A41-ADD3-7B4825ED8960}" dt="2021-07-26T12:47:09.006" v="6" actId="2"/>
          <ac:spMkLst>
            <pc:docMk/>
            <pc:sldMk cId="1892980278" sldId="259"/>
            <ac:spMk id="3" creationId="{1BDE9C8D-95E1-42A9-BAD1-BF800E2CC80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F2BCA-59D8-45CA-9B57-8F359AF492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EE98F-F990-4A93-87B7-022BE8E0E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842DF-8B39-458D-A003-629C9FDE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859B-F466-431D-9BB9-3EE2DC701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80DBF-8EBF-4800-8454-88234C01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14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3598-1D0E-4CDF-AEEF-0F4BA769A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1035A3-BBFA-4047-A8E2-1B0B70580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40D82-22B2-43FD-9217-74709C0E0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83498-584A-40CD-A92A-C11CC995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A5D02-A579-4236-AEF9-CB48FAB2C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58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FA6C32-726C-4877-8A99-2C329B48C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8E12EC-695C-4ABE-9E4A-A07D0B30F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CBCB4-F486-461C-B8F2-A1033188B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5173F-C326-49D1-AD39-1251B2022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22987-1B2C-4D57-8C64-93668367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16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078B6-96BA-4BAB-941F-5AE7DEBB7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62F06-6FBA-4E03-B31E-E1CFCC876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91306-64DC-4231-BC9F-7A8A0807D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37422-DF99-4A3D-BF09-B3776597A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663AA-D808-4285-BFCE-552BE6FB9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6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3A2E8-4FF7-4A07-9B16-EDCB33CE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58078-9D69-40CF-BA42-B40663979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05257-A715-4ED8-BB32-89E0B7E8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FEE93-E5BA-4A41-A349-07B3BA6E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B55CC-8D91-4486-845F-40836A37C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65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CBD32-E51F-428D-860D-CA962E65D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58-361F-421C-89CB-ADB773E6F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75896-F5D3-4DD2-B5C1-52DC298DF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15C6FF-3C7B-4882-BB32-8E65CC296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7D171E-DB4B-4252-B6C9-0927B53C3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F364D-D56D-4D6B-8E6C-0E8E6D193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73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9BEA-F812-445F-B304-8A3E8DBD2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0C35F-ED84-4CA0-893F-03570CD57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2F7C7-19AD-4938-BFCF-61D45D2E2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F3F4C9-B887-45CC-AF82-978C9950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6083AB-DAF2-40C5-9013-927214072A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03D596-F80A-4542-B8E1-E7222F3A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389596-0D98-4377-A3A0-A7A675185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702897-9C88-4432-8C51-18671E217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250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D2A1B-A320-4A68-94FB-8252533BC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581CFD-F0A7-4780-9D95-F238C437C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5349A-9F0E-46A1-8E1A-71D1F9DC9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D4E0BE-2C4B-4C59-B5F4-67307F522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87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42DC97-2320-41E8-BF89-778929686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3EF0A0-4A6B-4A9C-8FD9-1BEDEB6C0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60264E-14E0-4F6D-AF57-E93D7F6E6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48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AEC70-0535-4A02-92C7-E3D7D8343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D4AC6-3D61-4D3A-980C-E69E39AB67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ADE727-53BD-4796-946E-1048207B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01535-FDEE-4904-BCA2-C956700FE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75FA6-BF08-4897-8C32-B4A16161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CE0A43-E952-44F5-9378-BDBB86156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21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666E5-ED87-4DC9-A53F-E9E9233E6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F9570B-D27E-467D-AE84-CE3A77F9B1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78ECC4-DE58-431B-8C9D-83D1D7367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F6CDFC-9EC3-4165-B45B-29675FEDA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2497E-D013-4227-A7E6-7343BDEA7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F1F4D-26B2-42BE-9520-73D417EAD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52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7E6E07-62C4-4CC0-917F-E446C9F7B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0847C-69AB-4415-A9CE-76AE77256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EB303-C010-41D1-8CE3-479F19ADC8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8BBF6-8B30-4665-B0E0-A37301D52471}" type="datetimeFigureOut">
              <a:rPr lang="en-GB" smtClean="0"/>
              <a:t>26/07/2021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D80DD-B4BE-44FC-8A3E-9D23DB1B5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78C22-28DF-46D4-AD6C-F0C8451E6D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DF0E6-CB59-4FAB-95DB-C7B11BBFE3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660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speeches/hmci-commentary-putting-children-and-young-people-with-send-at-the-heart-of-our-recovery-plans?utm_medium=email&amp;utm_campaign=govuk-notifications&amp;utm_source=d4345d22-e9e5-400b-a316-0cfb207fe483&amp;utm_content=dail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79156-167A-4D61-A441-473A3C35E2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An early insight into the new SEND Inspection Framework?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6EAFA-9A09-4E35-BEC4-64F6A5856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87600"/>
          </a:xfrm>
        </p:spPr>
        <p:txBody>
          <a:bodyPr>
            <a:normAutofit fontScale="25000" lnSpcReduction="20000"/>
          </a:bodyPr>
          <a:lstStyle/>
          <a:p>
            <a:r>
              <a:rPr lang="en-GB" sz="16000" dirty="0"/>
              <a:t>Based on </a:t>
            </a:r>
          </a:p>
          <a:p>
            <a:pPr>
              <a:lnSpc>
                <a:spcPts val="2625"/>
              </a:lnSpc>
              <a:spcAft>
                <a:spcPts val="1500"/>
              </a:spcAft>
            </a:pPr>
            <a:r>
              <a:rPr lang="en-GB" sz="11200" b="1" u="sng" dirty="0">
                <a:solidFill>
                  <a:srgbClr val="1D70B8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hlinkClick r:id="rId2"/>
              </a:rPr>
              <a:t>HMCI commentary: putting children and young people with SEND at the heart of our recovery plans</a:t>
            </a:r>
            <a:endParaRPr lang="en-GB" sz="112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1200" dirty="0"/>
              <a:t>June 2021</a:t>
            </a:r>
          </a:p>
        </p:txBody>
      </p:sp>
    </p:spTree>
    <p:extLst>
      <p:ext uri="{BB962C8B-B14F-4D97-AF65-F5344CB8AC3E}">
        <p14:creationId xmlns:p14="http://schemas.microsoft.com/office/powerpoint/2010/main" val="80873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1D834-1F41-45C9-A851-245108D71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Main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C86AC-DCB4-4F4E-8BCE-0918FC8CA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ts val="2625"/>
              </a:lnSpc>
              <a:spcAft>
                <a:spcPts val="1500"/>
              </a:spcAft>
              <a:buNone/>
            </a:pPr>
            <a:r>
              <a:rPr lang="en-GB" b="1" dirty="0">
                <a:solidFill>
                  <a:srgbClr val="0B0C0C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most significant changes from the existing framework are likely to be:</a:t>
            </a:r>
            <a:endParaRPr lang="en-GB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focus more sharply on the impact of local area SEND arrangements on children and young people</a:t>
            </a:r>
            <a:endParaRPr lang="en-GB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broaden the scope of our inspection to include all children in alternative provision (AP), not just those with SEND </a:t>
            </a:r>
            <a:endParaRPr lang="en-GB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93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17B0-FA0A-46DA-9E2F-05BC8C4F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Quality Domains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261F2-9D8F-4FC2-A6ED-3CA933E5E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Ofsted have identified 3 critical features of an effective SEND system that the article says will form the focus of the new area SEND framework.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Strategic leadership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Practice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Improvements in the experiences, progress and outcomes for children with SEND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60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AD895-13AB-44F2-A14D-29848EE0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Leadership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E9C8D-95E1-42A9-BAD1-BF800E2CC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1237"/>
            <a:ext cx="10515600" cy="4555726"/>
          </a:xfrm>
        </p:spPr>
        <p:txBody>
          <a:bodyPr>
            <a:noAutofit/>
          </a:bodyPr>
          <a:lstStyle/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strong partnership: (i) LA /CCG and (ii)  with education, health and care providers (all have a critical role and nobody can work alone)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shared and ambitious vision that all partners embed in their organisation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0">
              <a:buNone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Arrangements underpinned by high aspirations for C&amp;YP with SEND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Robust strategic commissioning plans based on a strong understanding of local needs and informed by engagement and co-production with CY&amp;F and families.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indent="0">
              <a:buNone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Local arrangements at their best when leaders listen to C&amp;YP  their families and use what they learn to adapt their strategies and provision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0">
              <a:buNone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indent="0">
              <a:buNone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AD895-13AB-44F2-A14D-29848EE0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E9C8D-95E1-42A9-BAD1-BF800E2CC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Local partners set the conditions for effective practice to flourish, through  effective  for multi-agency working, clear expectations for services and a relentless focus on the quality and impact of services.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indent="0">
              <a:buNone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Partners  develop the skills and experience of their workforce to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</a:rPr>
              <a:t>respond 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 local need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indent="0">
              <a:buNone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best arrangements have a strong line of sight to practitioners and the impact of their practice on children and young people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34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B0D8A-7348-4C56-9107-DB3957D6E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Practice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8B6EA-7E4E-4B27-971C-0B5348949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quality of relationships between C&amp;YP and families and education, health and care services. </a:t>
            </a:r>
          </a:p>
          <a:p>
            <a:pPr marL="0" lvl="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high-quality curriculum </a:t>
            </a:r>
          </a:p>
          <a:p>
            <a:pPr marL="0" lvl="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High-quality practice across all universal and specialist services</a:t>
            </a:r>
          </a:p>
          <a:p>
            <a:pPr marL="0" lvl="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best local area arrangements enable and encourage practitioners to build strong relationships with, and act as advocates for, children and young people. To do this, they need high-quality and inclusive universal services where practitioners understand the needs of children, and how to meet them. </a:t>
            </a:r>
          </a:p>
          <a:p>
            <a:pPr marL="342900" lvl="0" indent="-342900">
              <a:buFont typeface="Arial" panose="020B0604020202020204" pitchFamily="34" charset="0"/>
              <a:buChar char="-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435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DBB1E-D1EF-499B-825D-95F38BF95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Practice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4381D-4AB0-4A2F-BE43-F8344D384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Effective multi-agency arrangements</a:t>
            </a:r>
          </a:p>
          <a:p>
            <a:pPr marL="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clear graduated response. Children’s needs being identified at the right time and assessed in a timely and effective way.</a:t>
            </a:r>
          </a:p>
          <a:p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Decisions about support based on an effective assess-plan-do-review cycle. </a:t>
            </a:r>
          </a:p>
          <a:p>
            <a:pPr marL="0" indent="0">
              <a:buNone/>
            </a:pPr>
            <a:endParaRPr lang="en-GB" sz="20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 health, decisions to move between universal, targeted and specialist services should be needs-based. There should be effective systems for information-sharing. Transitions between services should be well planned and coordinated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33852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CCDAB-31C4-42B2-8883-D146569B5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i="0" dirty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Improvements in the experiences, progress and outcomes for children and young people with SEND </a:t>
            </a:r>
            <a:br>
              <a:rPr lang="en-GB" sz="4400" b="1" i="1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AF647-4625-44E5-AB5F-43D845BCA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456"/>
            <a:ext cx="10515600" cy="5225544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ffective strategic leadership and  high-quality practice will lead to improvements in experiences, progress and outcomes</a:t>
            </a:r>
          </a:p>
          <a:p>
            <a:pPr marL="0" lvl="0" indent="0">
              <a:buNone/>
            </a:pP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best areas, children and families will tell inspectors they are influential in decision-making. Leaders act on feedback.</a:t>
            </a:r>
          </a:p>
          <a:p>
            <a:pPr marL="0" lvl="0" indent="0">
              <a:buNone/>
            </a:pP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C&amp;YP tell inspectors how the support has enabled them to progress, and make effective transitions from one stage of their lives to the next. </a:t>
            </a: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 will have helped them  prepare for their next steps in education, employment and training, as well as their adult lives.</a:t>
            </a: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Children and young people will be as healthy as they can be. </a:t>
            </a:r>
          </a:p>
          <a:p>
            <a:pPr marL="342900" lvl="0" indent="-342900">
              <a:buFont typeface="Arial" panose="020B0604020202020204" pitchFamily="34" charset="0"/>
              <a:buChar char="-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will be valued, visible and included in the communities where they live and work.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07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8824DD4741B646BAC151DD399B5F56" ma:contentTypeVersion="16" ma:contentTypeDescription="Create a new document." ma:contentTypeScope="" ma:versionID="63bdd9a83182471909a724f87ac68b16">
  <xsd:schema xmlns:xsd="http://www.w3.org/2001/XMLSchema" xmlns:xs="http://www.w3.org/2001/XMLSchema" xmlns:p="http://schemas.microsoft.com/office/2006/metadata/properties" xmlns:ns2="08d5bb57-6bfd-4eec-be47-53e24a12a160" xmlns:ns3="b97f7709-dfb7-43a0-b42a-cd354627f020" xmlns:ns4="75304046-ffad-4f70-9f4b-bbc776f1b690" targetNamespace="http://schemas.microsoft.com/office/2006/metadata/properties" ma:root="true" ma:fieldsID="11f1619f4c3d0f5847065477302e03a1" ns2:_="" ns3:_="" ns4:_="">
    <xsd:import namespace="08d5bb57-6bfd-4eec-be47-53e24a12a160"/>
    <xsd:import namespace="b97f7709-dfb7-43a0-b42a-cd354627f020"/>
    <xsd:import namespace="75304046-ffad-4f70-9f4b-bbc776f1b6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d5bb57-6bfd-4eec-be47-53e24a12a1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06bf4c4-4eb2-40f1-bc0e-6b8189d6fc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f7709-dfb7-43a0-b42a-cd354627f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304046-ffad-4f70-9f4b-bbc776f1b690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e1ffcd99-7339-4ede-9ff5-841c832ebfe4}" ma:internalName="TaxCatchAll" ma:showField="CatchAllData" ma:web="b97f7709-dfb7-43a0-b42a-cd354627f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d5bb57-6bfd-4eec-be47-53e24a12a160">
      <Terms xmlns="http://schemas.microsoft.com/office/infopath/2007/PartnerControls"/>
    </lcf76f155ced4ddcb4097134ff3c332f>
    <TaxCatchAll xmlns="75304046-ffad-4f70-9f4b-bbc776f1b690" xsi:nil="true"/>
  </documentManagement>
</p:properties>
</file>

<file path=customXml/itemProps1.xml><?xml version="1.0" encoding="utf-8"?>
<ds:datastoreItem xmlns:ds="http://schemas.openxmlformats.org/officeDocument/2006/customXml" ds:itemID="{C0536D52-FEC7-4EA0-B016-01F2506F5500}"/>
</file>

<file path=customXml/itemProps2.xml><?xml version="1.0" encoding="utf-8"?>
<ds:datastoreItem xmlns:ds="http://schemas.openxmlformats.org/officeDocument/2006/customXml" ds:itemID="{91408F74-9348-4FE4-ACCA-7CB3EE61CB82}"/>
</file>

<file path=customXml/itemProps3.xml><?xml version="1.0" encoding="utf-8"?>
<ds:datastoreItem xmlns:ds="http://schemas.openxmlformats.org/officeDocument/2006/customXml" ds:itemID="{80FC1E76-AA55-48F7-91E5-EDA171B8F660}"/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604</Words>
  <Application>Microsoft Office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Office Theme</vt:lpstr>
      <vt:lpstr>An early insight into the new SEND Inspection Framework?</vt:lpstr>
      <vt:lpstr>Main changes</vt:lpstr>
      <vt:lpstr>Quality Domains</vt:lpstr>
      <vt:lpstr>Leadership (1)</vt:lpstr>
      <vt:lpstr>Leadership</vt:lpstr>
      <vt:lpstr>Practice (1)</vt:lpstr>
      <vt:lpstr>Practice (2)</vt:lpstr>
      <vt:lpstr>Improvements in the experiences, progress and outcomes for children and young people with SEND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early insight into the new SEND Inspection Framework?</dc:title>
  <dc:creator>GALE, Brian</dc:creator>
  <cp:lastModifiedBy>GALE, Brian</cp:lastModifiedBy>
  <cp:revision>1</cp:revision>
  <dcterms:created xsi:type="dcterms:W3CDTF">2021-07-26T11:06:37Z</dcterms:created>
  <dcterms:modified xsi:type="dcterms:W3CDTF">2021-07-26T12:47:19Z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0x010100958824DD4741B646BAC151DD399B5F56</vt:lpwstr>
  </property>
</Properties>
</file>