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61" r:id="rId3"/>
    <p:sldId id="265" r:id="rId4"/>
    <p:sldId id="264" r:id="rId5"/>
    <p:sldId id="271" r:id="rId6"/>
    <p:sldId id="266" r:id="rId7"/>
    <p:sldId id="259" r:id="rId8"/>
    <p:sldId id="260" r:id="rId9"/>
    <p:sldId id="257" r:id="rId10"/>
    <p:sldId id="262" r:id="rId11"/>
    <p:sldId id="269" r:id="rId12"/>
    <p:sldId id="270" r:id="rId13"/>
    <p:sldId id="267" r:id="rId14"/>
    <p:sldId id="263" r:id="rId15"/>
    <p:sldId id="268" r:id="rId16"/>
  </p:sldIdLst>
  <p:sldSz cx="12192000" cy="6858000"/>
  <p:notesSz cx="6884988" cy="100155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8" d="100"/>
          <a:sy n="58" d="100"/>
        </p:scale>
        <p:origin x="324" y="56"/>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5.xml.rels><?xml version="1.0" encoding="UTF-8" standalone="yes"?>
<Relationships xmlns="http://schemas.openxmlformats.org/package/2006/relationships"><Relationship Id="rId3" Type="http://schemas.openxmlformats.org/officeDocument/2006/relationships/hyperlink" Target="https://nationalfasd.org.uk/" TargetMode="External"/><Relationship Id="rId2" Type="http://schemas.openxmlformats.org/officeDocument/2006/relationships/hyperlink" Target="https://www.familyfutures.co.uk/services-for-schools/" TargetMode="External"/><Relationship Id="rId1" Type="http://schemas.openxmlformats.org/officeDocument/2006/relationships/hyperlink" Target="https://www.pac-uk.org/our-services/education/education-resources/" TargetMode="External"/><Relationship Id="rId4" Type="http://schemas.openxmlformats.org/officeDocument/2006/relationships/hyperlink" Target="https://fasd.me/" TargetMode="External"/></Relationships>
</file>

<file path=ppt/diagrams/_rels/drawing5.xml.rels><?xml version="1.0" encoding="UTF-8" standalone="yes"?>
<Relationships xmlns="http://schemas.openxmlformats.org/package/2006/relationships"><Relationship Id="rId3" Type="http://schemas.openxmlformats.org/officeDocument/2006/relationships/hyperlink" Target="https://nationalfasd.org.uk/" TargetMode="External"/><Relationship Id="rId2" Type="http://schemas.openxmlformats.org/officeDocument/2006/relationships/hyperlink" Target="https://www.familyfutures.co.uk/services-for-schools/" TargetMode="External"/><Relationship Id="rId1" Type="http://schemas.openxmlformats.org/officeDocument/2006/relationships/hyperlink" Target="https://www.pac-uk.org/our-services/education/education-resources/" TargetMode="External"/><Relationship Id="rId4" Type="http://schemas.openxmlformats.org/officeDocument/2006/relationships/hyperlink" Target="https://fasd.me/"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909F82-6D93-485A-8345-D708F37E8444}"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GB"/>
        </a:p>
      </dgm:t>
    </dgm:pt>
    <dgm:pt modelId="{63B35DDD-3FD4-4C19-A404-2776B891A5EF}">
      <dgm:prSet phldrT="[Text]"/>
      <dgm:spPr/>
      <dgm:t>
        <a:bodyPr/>
        <a:lstStyle/>
        <a:p>
          <a:r>
            <a:rPr lang="en-GB" dirty="0"/>
            <a:t> Early abuse and neglectful experiences</a:t>
          </a:r>
        </a:p>
      </dgm:t>
    </dgm:pt>
    <dgm:pt modelId="{AFB2408E-F8F6-4EB9-B7FC-990E2A6A63B6}" type="parTrans" cxnId="{B21DFEE1-F9A0-44D6-A643-492FFDC67E76}">
      <dgm:prSet/>
      <dgm:spPr/>
      <dgm:t>
        <a:bodyPr/>
        <a:lstStyle/>
        <a:p>
          <a:endParaRPr lang="en-GB"/>
        </a:p>
      </dgm:t>
    </dgm:pt>
    <dgm:pt modelId="{C89D95CB-B97C-4394-AE62-7BE2E57B1E61}" type="sibTrans" cxnId="{B21DFEE1-F9A0-44D6-A643-492FFDC67E76}">
      <dgm:prSet/>
      <dgm:spPr/>
      <dgm:t>
        <a:bodyPr/>
        <a:lstStyle/>
        <a:p>
          <a:endParaRPr lang="en-GB"/>
        </a:p>
      </dgm:t>
    </dgm:pt>
    <dgm:pt modelId="{AFB8A14D-E4E6-4EB3-A40C-BE0544BBF3E0}">
      <dgm:prSet phldrT="[Text]"/>
      <dgm:spPr/>
      <dgm:t>
        <a:bodyPr/>
        <a:lstStyle/>
        <a:p>
          <a:r>
            <a:rPr lang="en-GB" dirty="0"/>
            <a:t>Abnormal brain development</a:t>
          </a:r>
        </a:p>
      </dgm:t>
    </dgm:pt>
    <dgm:pt modelId="{5A556394-946A-4F61-BC63-F66EFFCB7261}" type="parTrans" cxnId="{CAF926BC-ED07-4198-9F35-CA05406C4193}">
      <dgm:prSet/>
      <dgm:spPr/>
      <dgm:t>
        <a:bodyPr/>
        <a:lstStyle/>
        <a:p>
          <a:endParaRPr lang="en-GB"/>
        </a:p>
      </dgm:t>
    </dgm:pt>
    <dgm:pt modelId="{BD5DD93C-00CD-4E85-BA83-BD5B99C076C5}" type="sibTrans" cxnId="{CAF926BC-ED07-4198-9F35-CA05406C4193}">
      <dgm:prSet/>
      <dgm:spPr/>
      <dgm:t>
        <a:bodyPr/>
        <a:lstStyle/>
        <a:p>
          <a:endParaRPr lang="en-GB"/>
        </a:p>
      </dgm:t>
    </dgm:pt>
    <dgm:pt modelId="{E910A37B-BBD5-4279-8B9F-4FE8A5F5BE0A}">
      <dgm:prSet phldrT="[Text]"/>
      <dgm:spPr/>
      <dgm:t>
        <a:bodyPr/>
        <a:lstStyle/>
        <a:p>
          <a:r>
            <a:rPr lang="en-GB" dirty="0"/>
            <a:t>Difficulty/ inability to recognise and regulate emotions</a:t>
          </a:r>
        </a:p>
      </dgm:t>
    </dgm:pt>
    <dgm:pt modelId="{0BE0460A-5818-4FC7-B414-444490B9023C}" type="parTrans" cxnId="{9F870AB0-F64B-4B4F-9997-CD5CACA50B77}">
      <dgm:prSet/>
      <dgm:spPr/>
      <dgm:t>
        <a:bodyPr/>
        <a:lstStyle/>
        <a:p>
          <a:endParaRPr lang="en-GB"/>
        </a:p>
      </dgm:t>
    </dgm:pt>
    <dgm:pt modelId="{5179A677-1CEB-4B2A-8B51-5804F282ABBB}" type="sibTrans" cxnId="{9F870AB0-F64B-4B4F-9997-CD5CACA50B77}">
      <dgm:prSet/>
      <dgm:spPr/>
      <dgm:t>
        <a:bodyPr/>
        <a:lstStyle/>
        <a:p>
          <a:endParaRPr lang="en-GB"/>
        </a:p>
      </dgm:t>
    </dgm:pt>
    <dgm:pt modelId="{BFB58C5C-55C2-4F48-A132-B4F692B20A55}">
      <dgm:prSet phldrT="[Text]"/>
      <dgm:spPr/>
      <dgm:t>
        <a:bodyPr/>
        <a:lstStyle/>
        <a:p>
          <a:r>
            <a:rPr lang="en-GB" dirty="0"/>
            <a:t>Difficulties in:</a:t>
          </a:r>
        </a:p>
      </dgm:t>
    </dgm:pt>
    <dgm:pt modelId="{F55DF652-91B0-4B6A-BE68-DAAB46952E22}" type="parTrans" cxnId="{971C465F-A7BA-4672-98E2-8DE193745517}">
      <dgm:prSet/>
      <dgm:spPr/>
      <dgm:t>
        <a:bodyPr/>
        <a:lstStyle/>
        <a:p>
          <a:endParaRPr lang="en-GB"/>
        </a:p>
      </dgm:t>
    </dgm:pt>
    <dgm:pt modelId="{6B6076BB-DDDE-4721-9AD9-B9721DC89F2B}" type="sibTrans" cxnId="{971C465F-A7BA-4672-98E2-8DE193745517}">
      <dgm:prSet/>
      <dgm:spPr/>
      <dgm:t>
        <a:bodyPr/>
        <a:lstStyle/>
        <a:p>
          <a:endParaRPr lang="en-GB"/>
        </a:p>
      </dgm:t>
    </dgm:pt>
    <dgm:pt modelId="{273B8347-0D8E-48D4-B1DA-46584A1373A5}">
      <dgm:prSet/>
      <dgm:spPr/>
      <dgm:t>
        <a:bodyPr/>
        <a:lstStyle/>
        <a:p>
          <a:r>
            <a:rPr lang="en-GB" dirty="0"/>
            <a:t>Mental Health </a:t>
          </a:r>
        </a:p>
      </dgm:t>
    </dgm:pt>
    <dgm:pt modelId="{EA3EAA23-1B64-47EC-B778-B61853285FE5}" type="parTrans" cxnId="{7FC0D2C3-2267-4FAD-81C3-364795C8469C}">
      <dgm:prSet/>
      <dgm:spPr/>
      <dgm:t>
        <a:bodyPr/>
        <a:lstStyle/>
        <a:p>
          <a:endParaRPr lang="en-GB"/>
        </a:p>
      </dgm:t>
    </dgm:pt>
    <dgm:pt modelId="{6EE2E5AB-E79B-4AFC-A9DF-259BDF7DD373}" type="sibTrans" cxnId="{7FC0D2C3-2267-4FAD-81C3-364795C8469C}">
      <dgm:prSet/>
      <dgm:spPr/>
      <dgm:t>
        <a:bodyPr/>
        <a:lstStyle/>
        <a:p>
          <a:endParaRPr lang="en-GB"/>
        </a:p>
      </dgm:t>
    </dgm:pt>
    <dgm:pt modelId="{A0CCA76F-2FE4-4E8D-BD3E-A960682C0157}">
      <dgm:prSet/>
      <dgm:spPr/>
      <dgm:t>
        <a:bodyPr/>
        <a:lstStyle/>
        <a:p>
          <a:r>
            <a:rPr lang="en-GB" dirty="0"/>
            <a:t>Physical health</a:t>
          </a:r>
        </a:p>
      </dgm:t>
    </dgm:pt>
    <dgm:pt modelId="{BACFA855-DBFD-4494-8EBE-5E3C0008CBD5}" type="parTrans" cxnId="{05D8BB69-CB97-4F11-B1C2-16F834666E0D}">
      <dgm:prSet/>
      <dgm:spPr/>
      <dgm:t>
        <a:bodyPr/>
        <a:lstStyle/>
        <a:p>
          <a:endParaRPr lang="en-GB"/>
        </a:p>
      </dgm:t>
    </dgm:pt>
    <dgm:pt modelId="{D0B30956-0340-48B8-A54A-E32D6E063678}" type="sibTrans" cxnId="{05D8BB69-CB97-4F11-B1C2-16F834666E0D}">
      <dgm:prSet/>
      <dgm:spPr/>
      <dgm:t>
        <a:bodyPr/>
        <a:lstStyle/>
        <a:p>
          <a:endParaRPr lang="en-GB"/>
        </a:p>
      </dgm:t>
    </dgm:pt>
    <dgm:pt modelId="{E500E735-C521-4DCE-80BB-CC8FAFA0A123}">
      <dgm:prSet/>
      <dgm:spPr/>
      <dgm:t>
        <a:bodyPr/>
        <a:lstStyle/>
        <a:p>
          <a:r>
            <a:rPr lang="en-GB" dirty="0"/>
            <a:t>Social Health</a:t>
          </a:r>
        </a:p>
      </dgm:t>
    </dgm:pt>
    <dgm:pt modelId="{3D08925B-8B2B-4180-AA30-541C3296FB34}" type="parTrans" cxnId="{62C61F4E-6DB3-4774-918A-00C3FF58513E}">
      <dgm:prSet/>
      <dgm:spPr/>
      <dgm:t>
        <a:bodyPr/>
        <a:lstStyle/>
        <a:p>
          <a:endParaRPr lang="en-GB"/>
        </a:p>
      </dgm:t>
    </dgm:pt>
    <dgm:pt modelId="{87EA7EF1-E951-43E2-A62E-A0517855799B}" type="sibTrans" cxnId="{62C61F4E-6DB3-4774-918A-00C3FF58513E}">
      <dgm:prSet/>
      <dgm:spPr/>
      <dgm:t>
        <a:bodyPr/>
        <a:lstStyle/>
        <a:p>
          <a:endParaRPr lang="en-GB"/>
        </a:p>
      </dgm:t>
    </dgm:pt>
    <dgm:pt modelId="{17BC9DBB-7B7D-408A-9540-74612783EAA7}" type="pres">
      <dgm:prSet presAssocID="{2F909F82-6D93-485A-8345-D708F37E8444}" presName="Name0" presStyleCnt="0">
        <dgm:presLayoutVars>
          <dgm:dir/>
          <dgm:resizeHandles val="exact"/>
        </dgm:presLayoutVars>
      </dgm:prSet>
      <dgm:spPr/>
    </dgm:pt>
    <dgm:pt modelId="{D7556E98-1ECE-4AF7-B5B9-8CA7686058C4}" type="pres">
      <dgm:prSet presAssocID="{2F909F82-6D93-485A-8345-D708F37E8444}" presName="cycle" presStyleCnt="0"/>
      <dgm:spPr/>
    </dgm:pt>
    <dgm:pt modelId="{DABCB49E-5627-40D6-A38E-18EF425DA258}" type="pres">
      <dgm:prSet presAssocID="{63B35DDD-3FD4-4C19-A404-2776B891A5EF}" presName="nodeFirstNode" presStyleLbl="node1" presStyleIdx="0" presStyleCnt="4">
        <dgm:presLayoutVars>
          <dgm:bulletEnabled val="1"/>
        </dgm:presLayoutVars>
      </dgm:prSet>
      <dgm:spPr/>
    </dgm:pt>
    <dgm:pt modelId="{B4ADA3C5-F202-4675-BD75-5EAE2BE25178}" type="pres">
      <dgm:prSet presAssocID="{C89D95CB-B97C-4394-AE62-7BE2E57B1E61}" presName="sibTransFirstNode" presStyleLbl="bgShp" presStyleIdx="0" presStyleCnt="1"/>
      <dgm:spPr/>
    </dgm:pt>
    <dgm:pt modelId="{6112F813-69EA-4D96-BB11-33077EA810A3}" type="pres">
      <dgm:prSet presAssocID="{AFB8A14D-E4E6-4EB3-A40C-BE0544BBF3E0}" presName="nodeFollowingNodes" presStyleLbl="node1" presStyleIdx="1" presStyleCnt="4">
        <dgm:presLayoutVars>
          <dgm:bulletEnabled val="1"/>
        </dgm:presLayoutVars>
      </dgm:prSet>
      <dgm:spPr/>
    </dgm:pt>
    <dgm:pt modelId="{F43BF611-EA1D-4ADD-87F9-D03255DE5D2C}" type="pres">
      <dgm:prSet presAssocID="{E910A37B-BBD5-4279-8B9F-4FE8A5F5BE0A}" presName="nodeFollowingNodes" presStyleLbl="node1" presStyleIdx="2" presStyleCnt="4">
        <dgm:presLayoutVars>
          <dgm:bulletEnabled val="1"/>
        </dgm:presLayoutVars>
      </dgm:prSet>
      <dgm:spPr/>
    </dgm:pt>
    <dgm:pt modelId="{93E488A3-405B-453D-B45F-A825E34E269A}" type="pres">
      <dgm:prSet presAssocID="{BFB58C5C-55C2-4F48-A132-B4F692B20A55}" presName="nodeFollowingNodes" presStyleLbl="node1" presStyleIdx="3" presStyleCnt="4">
        <dgm:presLayoutVars>
          <dgm:bulletEnabled val="1"/>
        </dgm:presLayoutVars>
      </dgm:prSet>
      <dgm:spPr/>
    </dgm:pt>
  </dgm:ptLst>
  <dgm:cxnLst>
    <dgm:cxn modelId="{3E0A290B-6044-498F-B222-E5333F44EDF2}" type="presOf" srcId="{2F909F82-6D93-485A-8345-D708F37E8444}" destId="{17BC9DBB-7B7D-408A-9540-74612783EAA7}" srcOrd="0" destOrd="0" presId="urn:microsoft.com/office/officeart/2005/8/layout/cycle3"/>
    <dgm:cxn modelId="{CF676D1E-A485-4466-8B09-CE53EE502FCB}" type="presOf" srcId="{C89D95CB-B97C-4394-AE62-7BE2E57B1E61}" destId="{B4ADA3C5-F202-4675-BD75-5EAE2BE25178}" srcOrd="0" destOrd="0" presId="urn:microsoft.com/office/officeart/2005/8/layout/cycle3"/>
    <dgm:cxn modelId="{7BCA533D-0079-4A29-B6E7-5BB9034DCFF1}" type="presOf" srcId="{63B35DDD-3FD4-4C19-A404-2776B891A5EF}" destId="{DABCB49E-5627-40D6-A38E-18EF425DA258}" srcOrd="0" destOrd="0" presId="urn:microsoft.com/office/officeart/2005/8/layout/cycle3"/>
    <dgm:cxn modelId="{971C465F-A7BA-4672-98E2-8DE193745517}" srcId="{2F909F82-6D93-485A-8345-D708F37E8444}" destId="{BFB58C5C-55C2-4F48-A132-B4F692B20A55}" srcOrd="3" destOrd="0" parTransId="{F55DF652-91B0-4B6A-BE68-DAAB46952E22}" sibTransId="{6B6076BB-DDDE-4721-9AD9-B9721DC89F2B}"/>
    <dgm:cxn modelId="{05D8BB69-CB97-4F11-B1C2-16F834666E0D}" srcId="{BFB58C5C-55C2-4F48-A132-B4F692B20A55}" destId="{A0CCA76F-2FE4-4E8D-BD3E-A960682C0157}" srcOrd="1" destOrd="0" parTransId="{BACFA855-DBFD-4494-8EBE-5E3C0008CBD5}" sibTransId="{D0B30956-0340-48B8-A54A-E32D6E063678}"/>
    <dgm:cxn modelId="{62C61F4E-6DB3-4774-918A-00C3FF58513E}" srcId="{BFB58C5C-55C2-4F48-A132-B4F692B20A55}" destId="{E500E735-C521-4DCE-80BB-CC8FAFA0A123}" srcOrd="2" destOrd="0" parTransId="{3D08925B-8B2B-4180-AA30-541C3296FB34}" sibTransId="{87EA7EF1-E951-43E2-A62E-A0517855799B}"/>
    <dgm:cxn modelId="{E5F7584E-5FCE-4A5A-A1E0-BEC154E6150B}" type="presOf" srcId="{AFB8A14D-E4E6-4EB3-A40C-BE0544BBF3E0}" destId="{6112F813-69EA-4D96-BB11-33077EA810A3}" srcOrd="0" destOrd="0" presId="urn:microsoft.com/office/officeart/2005/8/layout/cycle3"/>
    <dgm:cxn modelId="{2FB7C44F-C0A2-4979-9993-95F0B742A0F0}" type="presOf" srcId="{273B8347-0D8E-48D4-B1DA-46584A1373A5}" destId="{93E488A3-405B-453D-B45F-A825E34E269A}" srcOrd="0" destOrd="1" presId="urn:microsoft.com/office/officeart/2005/8/layout/cycle3"/>
    <dgm:cxn modelId="{9729319E-6C81-4FA4-9FEF-6542FAAD7E67}" type="presOf" srcId="{A0CCA76F-2FE4-4E8D-BD3E-A960682C0157}" destId="{93E488A3-405B-453D-B45F-A825E34E269A}" srcOrd="0" destOrd="2" presId="urn:microsoft.com/office/officeart/2005/8/layout/cycle3"/>
    <dgm:cxn modelId="{9F870AB0-F64B-4B4F-9997-CD5CACA50B77}" srcId="{2F909F82-6D93-485A-8345-D708F37E8444}" destId="{E910A37B-BBD5-4279-8B9F-4FE8A5F5BE0A}" srcOrd="2" destOrd="0" parTransId="{0BE0460A-5818-4FC7-B414-444490B9023C}" sibTransId="{5179A677-1CEB-4B2A-8B51-5804F282ABBB}"/>
    <dgm:cxn modelId="{CAF926BC-ED07-4198-9F35-CA05406C4193}" srcId="{2F909F82-6D93-485A-8345-D708F37E8444}" destId="{AFB8A14D-E4E6-4EB3-A40C-BE0544BBF3E0}" srcOrd="1" destOrd="0" parTransId="{5A556394-946A-4F61-BC63-F66EFFCB7261}" sibTransId="{BD5DD93C-00CD-4E85-BA83-BD5B99C076C5}"/>
    <dgm:cxn modelId="{E5875FC2-CA95-4CA2-A2E5-D798D9E498A7}" type="presOf" srcId="{BFB58C5C-55C2-4F48-A132-B4F692B20A55}" destId="{93E488A3-405B-453D-B45F-A825E34E269A}" srcOrd="0" destOrd="0" presId="urn:microsoft.com/office/officeart/2005/8/layout/cycle3"/>
    <dgm:cxn modelId="{7FC0D2C3-2267-4FAD-81C3-364795C8469C}" srcId="{BFB58C5C-55C2-4F48-A132-B4F692B20A55}" destId="{273B8347-0D8E-48D4-B1DA-46584A1373A5}" srcOrd="0" destOrd="0" parTransId="{EA3EAA23-1B64-47EC-B778-B61853285FE5}" sibTransId="{6EE2E5AB-E79B-4AFC-A9DF-259BDF7DD373}"/>
    <dgm:cxn modelId="{B21DFEE1-F9A0-44D6-A643-492FFDC67E76}" srcId="{2F909F82-6D93-485A-8345-D708F37E8444}" destId="{63B35DDD-3FD4-4C19-A404-2776B891A5EF}" srcOrd="0" destOrd="0" parTransId="{AFB2408E-F8F6-4EB9-B7FC-990E2A6A63B6}" sibTransId="{C89D95CB-B97C-4394-AE62-7BE2E57B1E61}"/>
    <dgm:cxn modelId="{08785BED-4699-4443-B4E8-18FFD4EB41C4}" type="presOf" srcId="{E500E735-C521-4DCE-80BB-CC8FAFA0A123}" destId="{93E488A3-405B-453D-B45F-A825E34E269A}" srcOrd="0" destOrd="3" presId="urn:microsoft.com/office/officeart/2005/8/layout/cycle3"/>
    <dgm:cxn modelId="{86ECA1FD-1823-4303-A797-29C6B9464D04}" type="presOf" srcId="{E910A37B-BBD5-4279-8B9F-4FE8A5F5BE0A}" destId="{F43BF611-EA1D-4ADD-87F9-D03255DE5D2C}" srcOrd="0" destOrd="0" presId="urn:microsoft.com/office/officeart/2005/8/layout/cycle3"/>
    <dgm:cxn modelId="{DAE4209C-7C38-4362-A056-6718603BEFF7}" type="presParOf" srcId="{17BC9DBB-7B7D-408A-9540-74612783EAA7}" destId="{D7556E98-1ECE-4AF7-B5B9-8CA7686058C4}" srcOrd="0" destOrd="0" presId="urn:microsoft.com/office/officeart/2005/8/layout/cycle3"/>
    <dgm:cxn modelId="{F6149D70-35DD-457C-92B8-458ACFA03E4B}" type="presParOf" srcId="{D7556E98-1ECE-4AF7-B5B9-8CA7686058C4}" destId="{DABCB49E-5627-40D6-A38E-18EF425DA258}" srcOrd="0" destOrd="0" presId="urn:microsoft.com/office/officeart/2005/8/layout/cycle3"/>
    <dgm:cxn modelId="{072F2D80-7172-437D-8081-B4916A87E59A}" type="presParOf" srcId="{D7556E98-1ECE-4AF7-B5B9-8CA7686058C4}" destId="{B4ADA3C5-F202-4675-BD75-5EAE2BE25178}" srcOrd="1" destOrd="0" presId="urn:microsoft.com/office/officeart/2005/8/layout/cycle3"/>
    <dgm:cxn modelId="{EA6AC60E-C7C4-4F9D-9290-64C77F589883}" type="presParOf" srcId="{D7556E98-1ECE-4AF7-B5B9-8CA7686058C4}" destId="{6112F813-69EA-4D96-BB11-33077EA810A3}" srcOrd="2" destOrd="0" presId="urn:microsoft.com/office/officeart/2005/8/layout/cycle3"/>
    <dgm:cxn modelId="{B6868CD6-BF0F-4F1F-AD7F-45EA3F600B04}" type="presParOf" srcId="{D7556E98-1ECE-4AF7-B5B9-8CA7686058C4}" destId="{F43BF611-EA1D-4ADD-87F9-D03255DE5D2C}" srcOrd="3" destOrd="0" presId="urn:microsoft.com/office/officeart/2005/8/layout/cycle3"/>
    <dgm:cxn modelId="{102BFB74-1FE1-48FA-A54D-A0D7AEF07D03}" type="presParOf" srcId="{D7556E98-1ECE-4AF7-B5B9-8CA7686058C4}" destId="{93E488A3-405B-453D-B45F-A825E34E269A}"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1D04C5-A27E-4393-8506-C33AE2B35592}" type="doc">
      <dgm:prSet loTypeId="urn:microsoft.com/office/officeart/2005/8/layout/hierarchy1" loCatId="hierarchy" qsTypeId="urn:microsoft.com/office/officeart/2005/8/quickstyle/simple1" qsCatId="simple" csTypeId="urn:microsoft.com/office/officeart/2005/8/colors/accent2_2" csCatId="accent2"/>
      <dgm:spPr/>
      <dgm:t>
        <a:bodyPr/>
        <a:lstStyle/>
        <a:p>
          <a:endParaRPr lang="en-US"/>
        </a:p>
      </dgm:t>
    </dgm:pt>
    <dgm:pt modelId="{A2D40638-054E-4D83-A804-CB9063146A2F}">
      <dgm:prSet/>
      <dgm:spPr/>
      <dgm:t>
        <a:bodyPr/>
        <a:lstStyle/>
        <a:p>
          <a:r>
            <a:rPr lang="en-GB"/>
            <a:t>A resource for schools and families</a:t>
          </a:r>
          <a:endParaRPr lang="en-US"/>
        </a:p>
      </dgm:t>
    </dgm:pt>
    <dgm:pt modelId="{9B80D4F9-479A-4F26-ACD5-9B6836707E77}" type="parTrans" cxnId="{9A0C5F52-8763-4D7A-AE17-6C8F151E00EE}">
      <dgm:prSet/>
      <dgm:spPr/>
      <dgm:t>
        <a:bodyPr/>
        <a:lstStyle/>
        <a:p>
          <a:endParaRPr lang="en-US"/>
        </a:p>
      </dgm:t>
    </dgm:pt>
    <dgm:pt modelId="{CEECD939-E2C5-4952-8416-4603DC3B2FFF}" type="sibTrans" cxnId="{9A0C5F52-8763-4D7A-AE17-6C8F151E00EE}">
      <dgm:prSet/>
      <dgm:spPr/>
      <dgm:t>
        <a:bodyPr/>
        <a:lstStyle/>
        <a:p>
          <a:endParaRPr lang="en-US"/>
        </a:p>
      </dgm:t>
    </dgm:pt>
    <dgm:pt modelId="{8FEEBD3F-85DE-477B-B55D-A6A58FA9272F}">
      <dgm:prSet/>
      <dgm:spPr/>
      <dgm:t>
        <a:bodyPr/>
        <a:lstStyle/>
        <a:p>
          <a:r>
            <a:rPr lang="en-GB"/>
            <a:t>The start of a conversation</a:t>
          </a:r>
          <a:endParaRPr lang="en-US"/>
        </a:p>
      </dgm:t>
    </dgm:pt>
    <dgm:pt modelId="{C1E7D52D-1A2F-4F8F-BE5F-A450E647D61F}" type="parTrans" cxnId="{746351FC-70F7-4A11-9E82-7ADE0A35B5D9}">
      <dgm:prSet/>
      <dgm:spPr/>
      <dgm:t>
        <a:bodyPr/>
        <a:lstStyle/>
        <a:p>
          <a:endParaRPr lang="en-US"/>
        </a:p>
      </dgm:t>
    </dgm:pt>
    <dgm:pt modelId="{2C5DF8CE-46EE-4EB1-B025-55F552BFB2D9}" type="sibTrans" cxnId="{746351FC-70F7-4A11-9E82-7ADE0A35B5D9}">
      <dgm:prSet/>
      <dgm:spPr/>
      <dgm:t>
        <a:bodyPr/>
        <a:lstStyle/>
        <a:p>
          <a:endParaRPr lang="en-US"/>
        </a:p>
      </dgm:t>
    </dgm:pt>
    <dgm:pt modelId="{EBF20BE3-A9A9-46EB-8422-DF41D1D4C655}">
      <dgm:prSet/>
      <dgm:spPr/>
      <dgm:t>
        <a:bodyPr/>
        <a:lstStyle/>
        <a:p>
          <a:r>
            <a:rPr lang="en-GB"/>
            <a:t>Research: </a:t>
          </a:r>
          <a:endParaRPr lang="en-US"/>
        </a:p>
      </dgm:t>
    </dgm:pt>
    <dgm:pt modelId="{6D20D3C6-1FB6-4997-9024-69C8285A5AC4}" type="parTrans" cxnId="{7EF2EA73-8760-4186-B493-736088632E1D}">
      <dgm:prSet/>
      <dgm:spPr/>
      <dgm:t>
        <a:bodyPr/>
        <a:lstStyle/>
        <a:p>
          <a:endParaRPr lang="en-US"/>
        </a:p>
      </dgm:t>
    </dgm:pt>
    <dgm:pt modelId="{CED3A6E4-09B7-4F3B-9A8D-AA6D4A25C34E}" type="sibTrans" cxnId="{7EF2EA73-8760-4186-B493-736088632E1D}">
      <dgm:prSet/>
      <dgm:spPr/>
      <dgm:t>
        <a:bodyPr/>
        <a:lstStyle/>
        <a:p>
          <a:endParaRPr lang="en-US"/>
        </a:p>
      </dgm:t>
    </dgm:pt>
    <dgm:pt modelId="{510BE30C-12B2-4B3B-A75D-ABC05FD9160C}" type="pres">
      <dgm:prSet presAssocID="{CA1D04C5-A27E-4393-8506-C33AE2B35592}" presName="hierChild1" presStyleCnt="0">
        <dgm:presLayoutVars>
          <dgm:chPref val="1"/>
          <dgm:dir/>
          <dgm:animOne val="branch"/>
          <dgm:animLvl val="lvl"/>
          <dgm:resizeHandles/>
        </dgm:presLayoutVars>
      </dgm:prSet>
      <dgm:spPr/>
    </dgm:pt>
    <dgm:pt modelId="{9DA74DEA-866F-40A1-975A-88D4752EFFE3}" type="pres">
      <dgm:prSet presAssocID="{A2D40638-054E-4D83-A804-CB9063146A2F}" presName="hierRoot1" presStyleCnt="0"/>
      <dgm:spPr/>
    </dgm:pt>
    <dgm:pt modelId="{13633BC0-5264-4483-95A6-0664A84D040A}" type="pres">
      <dgm:prSet presAssocID="{A2D40638-054E-4D83-A804-CB9063146A2F}" presName="composite" presStyleCnt="0"/>
      <dgm:spPr/>
    </dgm:pt>
    <dgm:pt modelId="{CC9B1F28-9D99-4F20-954E-8047C5532BCE}" type="pres">
      <dgm:prSet presAssocID="{A2D40638-054E-4D83-A804-CB9063146A2F}" presName="background" presStyleLbl="node0" presStyleIdx="0" presStyleCnt="3"/>
      <dgm:spPr/>
    </dgm:pt>
    <dgm:pt modelId="{DD21C184-9934-4346-97F4-D39D74BF2EF7}" type="pres">
      <dgm:prSet presAssocID="{A2D40638-054E-4D83-A804-CB9063146A2F}" presName="text" presStyleLbl="fgAcc0" presStyleIdx="0" presStyleCnt="3">
        <dgm:presLayoutVars>
          <dgm:chPref val="3"/>
        </dgm:presLayoutVars>
      </dgm:prSet>
      <dgm:spPr/>
    </dgm:pt>
    <dgm:pt modelId="{5FA21E0F-77E3-40B4-89DC-E7604BFF064F}" type="pres">
      <dgm:prSet presAssocID="{A2D40638-054E-4D83-A804-CB9063146A2F}" presName="hierChild2" presStyleCnt="0"/>
      <dgm:spPr/>
    </dgm:pt>
    <dgm:pt modelId="{0214C145-12AD-4AE5-A3FC-8E0B20F0CA35}" type="pres">
      <dgm:prSet presAssocID="{8FEEBD3F-85DE-477B-B55D-A6A58FA9272F}" presName="hierRoot1" presStyleCnt="0"/>
      <dgm:spPr/>
    </dgm:pt>
    <dgm:pt modelId="{B6DE3F77-E300-4988-98D3-4838D68580DE}" type="pres">
      <dgm:prSet presAssocID="{8FEEBD3F-85DE-477B-B55D-A6A58FA9272F}" presName="composite" presStyleCnt="0"/>
      <dgm:spPr/>
    </dgm:pt>
    <dgm:pt modelId="{4F895492-E6A0-4919-85C4-B0EE8ABA92F8}" type="pres">
      <dgm:prSet presAssocID="{8FEEBD3F-85DE-477B-B55D-A6A58FA9272F}" presName="background" presStyleLbl="node0" presStyleIdx="1" presStyleCnt="3"/>
      <dgm:spPr/>
    </dgm:pt>
    <dgm:pt modelId="{D4AAFF82-DBBA-4EE8-9314-8B77E6768084}" type="pres">
      <dgm:prSet presAssocID="{8FEEBD3F-85DE-477B-B55D-A6A58FA9272F}" presName="text" presStyleLbl="fgAcc0" presStyleIdx="1" presStyleCnt="3">
        <dgm:presLayoutVars>
          <dgm:chPref val="3"/>
        </dgm:presLayoutVars>
      </dgm:prSet>
      <dgm:spPr/>
    </dgm:pt>
    <dgm:pt modelId="{DDE2A305-14E9-4824-890E-7A4F7618CDFE}" type="pres">
      <dgm:prSet presAssocID="{8FEEBD3F-85DE-477B-B55D-A6A58FA9272F}" presName="hierChild2" presStyleCnt="0"/>
      <dgm:spPr/>
    </dgm:pt>
    <dgm:pt modelId="{2AC49E8B-62AD-40B4-A48C-1DB8316741B7}" type="pres">
      <dgm:prSet presAssocID="{EBF20BE3-A9A9-46EB-8422-DF41D1D4C655}" presName="hierRoot1" presStyleCnt="0"/>
      <dgm:spPr/>
    </dgm:pt>
    <dgm:pt modelId="{2AA72DAA-DD7A-4F51-ADC7-0B7D75C01E4F}" type="pres">
      <dgm:prSet presAssocID="{EBF20BE3-A9A9-46EB-8422-DF41D1D4C655}" presName="composite" presStyleCnt="0"/>
      <dgm:spPr/>
    </dgm:pt>
    <dgm:pt modelId="{97615DFE-54F4-433F-A9C5-37688F927B65}" type="pres">
      <dgm:prSet presAssocID="{EBF20BE3-A9A9-46EB-8422-DF41D1D4C655}" presName="background" presStyleLbl="node0" presStyleIdx="2" presStyleCnt="3"/>
      <dgm:spPr/>
    </dgm:pt>
    <dgm:pt modelId="{97B13B4C-B84C-4415-84F9-642EB538A4BC}" type="pres">
      <dgm:prSet presAssocID="{EBF20BE3-A9A9-46EB-8422-DF41D1D4C655}" presName="text" presStyleLbl="fgAcc0" presStyleIdx="2" presStyleCnt="3">
        <dgm:presLayoutVars>
          <dgm:chPref val="3"/>
        </dgm:presLayoutVars>
      </dgm:prSet>
      <dgm:spPr/>
    </dgm:pt>
    <dgm:pt modelId="{359301D0-8EBA-4DDC-9149-4B278914703E}" type="pres">
      <dgm:prSet presAssocID="{EBF20BE3-A9A9-46EB-8422-DF41D1D4C655}" presName="hierChild2" presStyleCnt="0"/>
      <dgm:spPr/>
    </dgm:pt>
  </dgm:ptLst>
  <dgm:cxnLst>
    <dgm:cxn modelId="{D2814000-E7FE-48DB-B1FB-91FCCC68949B}" type="presOf" srcId="{CA1D04C5-A27E-4393-8506-C33AE2B35592}" destId="{510BE30C-12B2-4B3B-A75D-ABC05FD9160C}" srcOrd="0" destOrd="0" presId="urn:microsoft.com/office/officeart/2005/8/layout/hierarchy1"/>
    <dgm:cxn modelId="{7A349A03-4F4F-476E-967B-5E065BDC0B58}" type="presOf" srcId="{A2D40638-054E-4D83-A804-CB9063146A2F}" destId="{DD21C184-9934-4346-97F4-D39D74BF2EF7}" srcOrd="0" destOrd="0" presId="urn:microsoft.com/office/officeart/2005/8/layout/hierarchy1"/>
    <dgm:cxn modelId="{2722B428-4993-4CE7-B328-41E877CD870E}" type="presOf" srcId="{8FEEBD3F-85DE-477B-B55D-A6A58FA9272F}" destId="{D4AAFF82-DBBA-4EE8-9314-8B77E6768084}" srcOrd="0" destOrd="0" presId="urn:microsoft.com/office/officeart/2005/8/layout/hierarchy1"/>
    <dgm:cxn modelId="{9A0C5F52-8763-4D7A-AE17-6C8F151E00EE}" srcId="{CA1D04C5-A27E-4393-8506-C33AE2B35592}" destId="{A2D40638-054E-4D83-A804-CB9063146A2F}" srcOrd="0" destOrd="0" parTransId="{9B80D4F9-479A-4F26-ACD5-9B6836707E77}" sibTransId="{CEECD939-E2C5-4952-8416-4603DC3B2FFF}"/>
    <dgm:cxn modelId="{7EF2EA73-8760-4186-B493-736088632E1D}" srcId="{CA1D04C5-A27E-4393-8506-C33AE2B35592}" destId="{EBF20BE3-A9A9-46EB-8422-DF41D1D4C655}" srcOrd="2" destOrd="0" parTransId="{6D20D3C6-1FB6-4997-9024-69C8285A5AC4}" sibTransId="{CED3A6E4-09B7-4F3B-9A8D-AA6D4A25C34E}"/>
    <dgm:cxn modelId="{53145AF5-05FF-4E12-AA8A-91F55EAFA990}" type="presOf" srcId="{EBF20BE3-A9A9-46EB-8422-DF41D1D4C655}" destId="{97B13B4C-B84C-4415-84F9-642EB538A4BC}" srcOrd="0" destOrd="0" presId="urn:microsoft.com/office/officeart/2005/8/layout/hierarchy1"/>
    <dgm:cxn modelId="{746351FC-70F7-4A11-9E82-7ADE0A35B5D9}" srcId="{CA1D04C5-A27E-4393-8506-C33AE2B35592}" destId="{8FEEBD3F-85DE-477B-B55D-A6A58FA9272F}" srcOrd="1" destOrd="0" parTransId="{C1E7D52D-1A2F-4F8F-BE5F-A450E647D61F}" sibTransId="{2C5DF8CE-46EE-4EB1-B025-55F552BFB2D9}"/>
    <dgm:cxn modelId="{5FC5BD58-2B17-423E-865C-6729B139C6B7}" type="presParOf" srcId="{510BE30C-12B2-4B3B-A75D-ABC05FD9160C}" destId="{9DA74DEA-866F-40A1-975A-88D4752EFFE3}" srcOrd="0" destOrd="0" presId="urn:microsoft.com/office/officeart/2005/8/layout/hierarchy1"/>
    <dgm:cxn modelId="{DCB83BAB-BBAE-460C-AED5-2FB46490772A}" type="presParOf" srcId="{9DA74DEA-866F-40A1-975A-88D4752EFFE3}" destId="{13633BC0-5264-4483-95A6-0664A84D040A}" srcOrd="0" destOrd="0" presId="urn:microsoft.com/office/officeart/2005/8/layout/hierarchy1"/>
    <dgm:cxn modelId="{901317CD-6119-4D49-9AA8-C73712DFC767}" type="presParOf" srcId="{13633BC0-5264-4483-95A6-0664A84D040A}" destId="{CC9B1F28-9D99-4F20-954E-8047C5532BCE}" srcOrd="0" destOrd="0" presId="urn:microsoft.com/office/officeart/2005/8/layout/hierarchy1"/>
    <dgm:cxn modelId="{02C0A7BA-7DBC-4501-B3B8-16088C55B5D2}" type="presParOf" srcId="{13633BC0-5264-4483-95A6-0664A84D040A}" destId="{DD21C184-9934-4346-97F4-D39D74BF2EF7}" srcOrd="1" destOrd="0" presId="urn:microsoft.com/office/officeart/2005/8/layout/hierarchy1"/>
    <dgm:cxn modelId="{BBB9BE4A-5B37-4753-9079-FF8B6BC640D3}" type="presParOf" srcId="{9DA74DEA-866F-40A1-975A-88D4752EFFE3}" destId="{5FA21E0F-77E3-40B4-89DC-E7604BFF064F}" srcOrd="1" destOrd="0" presId="urn:microsoft.com/office/officeart/2005/8/layout/hierarchy1"/>
    <dgm:cxn modelId="{69B9B215-23BF-465B-8AAE-BD94DF35F1E1}" type="presParOf" srcId="{510BE30C-12B2-4B3B-A75D-ABC05FD9160C}" destId="{0214C145-12AD-4AE5-A3FC-8E0B20F0CA35}" srcOrd="1" destOrd="0" presId="urn:microsoft.com/office/officeart/2005/8/layout/hierarchy1"/>
    <dgm:cxn modelId="{22B5E7D0-C391-44B1-A219-EF271CDEC40F}" type="presParOf" srcId="{0214C145-12AD-4AE5-A3FC-8E0B20F0CA35}" destId="{B6DE3F77-E300-4988-98D3-4838D68580DE}" srcOrd="0" destOrd="0" presId="urn:microsoft.com/office/officeart/2005/8/layout/hierarchy1"/>
    <dgm:cxn modelId="{BCF5DE7A-C0AB-4E6F-B063-E14DB8EE6376}" type="presParOf" srcId="{B6DE3F77-E300-4988-98D3-4838D68580DE}" destId="{4F895492-E6A0-4919-85C4-B0EE8ABA92F8}" srcOrd="0" destOrd="0" presId="urn:microsoft.com/office/officeart/2005/8/layout/hierarchy1"/>
    <dgm:cxn modelId="{309A8EBE-FE02-4499-B27C-ED2141B1878D}" type="presParOf" srcId="{B6DE3F77-E300-4988-98D3-4838D68580DE}" destId="{D4AAFF82-DBBA-4EE8-9314-8B77E6768084}" srcOrd="1" destOrd="0" presId="urn:microsoft.com/office/officeart/2005/8/layout/hierarchy1"/>
    <dgm:cxn modelId="{97825136-9960-4AE8-9C1F-E9D434D868E7}" type="presParOf" srcId="{0214C145-12AD-4AE5-A3FC-8E0B20F0CA35}" destId="{DDE2A305-14E9-4824-890E-7A4F7618CDFE}" srcOrd="1" destOrd="0" presId="urn:microsoft.com/office/officeart/2005/8/layout/hierarchy1"/>
    <dgm:cxn modelId="{BF70AF80-997C-4516-8DE9-8A9CFAFDBAC8}" type="presParOf" srcId="{510BE30C-12B2-4B3B-A75D-ABC05FD9160C}" destId="{2AC49E8B-62AD-40B4-A48C-1DB8316741B7}" srcOrd="2" destOrd="0" presId="urn:microsoft.com/office/officeart/2005/8/layout/hierarchy1"/>
    <dgm:cxn modelId="{CEF503A4-57FF-4FBD-A376-CDFDC2DE6C4D}" type="presParOf" srcId="{2AC49E8B-62AD-40B4-A48C-1DB8316741B7}" destId="{2AA72DAA-DD7A-4F51-ADC7-0B7D75C01E4F}" srcOrd="0" destOrd="0" presId="urn:microsoft.com/office/officeart/2005/8/layout/hierarchy1"/>
    <dgm:cxn modelId="{DF3EBD93-6E08-4FB1-B865-C57C58D8961F}" type="presParOf" srcId="{2AA72DAA-DD7A-4F51-ADC7-0B7D75C01E4F}" destId="{97615DFE-54F4-433F-A9C5-37688F927B65}" srcOrd="0" destOrd="0" presId="urn:microsoft.com/office/officeart/2005/8/layout/hierarchy1"/>
    <dgm:cxn modelId="{0A7D95D5-C72A-4314-9402-DA3D6C6DB8F2}" type="presParOf" srcId="{2AA72DAA-DD7A-4F51-ADC7-0B7D75C01E4F}" destId="{97B13B4C-B84C-4415-84F9-642EB538A4BC}" srcOrd="1" destOrd="0" presId="urn:microsoft.com/office/officeart/2005/8/layout/hierarchy1"/>
    <dgm:cxn modelId="{64B91C4C-F589-4EB9-B833-B1EDF554C215}" type="presParOf" srcId="{2AC49E8B-62AD-40B4-A48C-1DB8316741B7}" destId="{359301D0-8EBA-4DDC-9149-4B278914703E}"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0D2FBAC-AFD0-4CD4-802E-A7D6025C3F51}"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n-US"/>
        </a:p>
      </dgm:t>
    </dgm:pt>
    <dgm:pt modelId="{F8846D3F-3EC2-4BDA-B881-A7EA8755D43E}">
      <dgm:prSet/>
      <dgm:spPr/>
      <dgm:t>
        <a:bodyPr/>
        <a:lstStyle/>
        <a:p>
          <a:r>
            <a:rPr lang="en-GB"/>
            <a:t>Aspiration</a:t>
          </a:r>
          <a:endParaRPr lang="en-US"/>
        </a:p>
      </dgm:t>
    </dgm:pt>
    <dgm:pt modelId="{D046B3ED-E7F5-46D6-A6E4-6EEE94194213}" type="parTrans" cxnId="{5D716820-D0DC-4F36-A12B-025946959F05}">
      <dgm:prSet/>
      <dgm:spPr/>
      <dgm:t>
        <a:bodyPr/>
        <a:lstStyle/>
        <a:p>
          <a:endParaRPr lang="en-US"/>
        </a:p>
      </dgm:t>
    </dgm:pt>
    <dgm:pt modelId="{98D55D23-1EFB-4576-904F-51FD0370A9B7}" type="sibTrans" cxnId="{5D716820-D0DC-4F36-A12B-025946959F05}">
      <dgm:prSet/>
      <dgm:spPr/>
      <dgm:t>
        <a:bodyPr/>
        <a:lstStyle/>
        <a:p>
          <a:endParaRPr lang="en-US"/>
        </a:p>
      </dgm:t>
    </dgm:pt>
    <dgm:pt modelId="{122B1BDF-387A-4AAD-85C3-FC0CF0ED8F44}">
      <dgm:prSet/>
      <dgm:spPr/>
      <dgm:t>
        <a:bodyPr/>
        <a:lstStyle/>
        <a:p>
          <a:r>
            <a:rPr lang="en-GB"/>
            <a:t>Work to date</a:t>
          </a:r>
          <a:endParaRPr lang="en-US"/>
        </a:p>
      </dgm:t>
    </dgm:pt>
    <dgm:pt modelId="{7278248E-E4B2-42A1-95E6-6C49DBF75CEC}" type="parTrans" cxnId="{F135D75C-F5E5-40E4-9E70-A84F7CEC4E3B}">
      <dgm:prSet/>
      <dgm:spPr/>
      <dgm:t>
        <a:bodyPr/>
        <a:lstStyle/>
        <a:p>
          <a:endParaRPr lang="en-US"/>
        </a:p>
      </dgm:t>
    </dgm:pt>
    <dgm:pt modelId="{813AE2C4-24F8-4A0D-9331-D04DFEB56612}" type="sibTrans" cxnId="{F135D75C-F5E5-40E4-9E70-A84F7CEC4E3B}">
      <dgm:prSet/>
      <dgm:spPr/>
      <dgm:t>
        <a:bodyPr/>
        <a:lstStyle/>
        <a:p>
          <a:endParaRPr lang="en-US"/>
        </a:p>
      </dgm:t>
    </dgm:pt>
    <dgm:pt modelId="{B2CC4768-59AC-4B33-ABA0-AA29125826BC}" type="pres">
      <dgm:prSet presAssocID="{00D2FBAC-AFD0-4CD4-802E-A7D6025C3F51}" presName="linear" presStyleCnt="0">
        <dgm:presLayoutVars>
          <dgm:animLvl val="lvl"/>
          <dgm:resizeHandles val="exact"/>
        </dgm:presLayoutVars>
      </dgm:prSet>
      <dgm:spPr/>
    </dgm:pt>
    <dgm:pt modelId="{B9C8D868-E622-40AA-AEEF-A18312F36FA8}" type="pres">
      <dgm:prSet presAssocID="{F8846D3F-3EC2-4BDA-B881-A7EA8755D43E}" presName="parentText" presStyleLbl="node1" presStyleIdx="0" presStyleCnt="2">
        <dgm:presLayoutVars>
          <dgm:chMax val="0"/>
          <dgm:bulletEnabled val="1"/>
        </dgm:presLayoutVars>
      </dgm:prSet>
      <dgm:spPr/>
    </dgm:pt>
    <dgm:pt modelId="{57435E9A-69E6-48E3-9D31-9E2ACCFC8980}" type="pres">
      <dgm:prSet presAssocID="{98D55D23-1EFB-4576-904F-51FD0370A9B7}" presName="spacer" presStyleCnt="0"/>
      <dgm:spPr/>
    </dgm:pt>
    <dgm:pt modelId="{BA2ED71D-A777-4245-ACF8-F7EE397A553D}" type="pres">
      <dgm:prSet presAssocID="{122B1BDF-387A-4AAD-85C3-FC0CF0ED8F44}" presName="parentText" presStyleLbl="node1" presStyleIdx="1" presStyleCnt="2">
        <dgm:presLayoutVars>
          <dgm:chMax val="0"/>
          <dgm:bulletEnabled val="1"/>
        </dgm:presLayoutVars>
      </dgm:prSet>
      <dgm:spPr/>
    </dgm:pt>
  </dgm:ptLst>
  <dgm:cxnLst>
    <dgm:cxn modelId="{5D716820-D0DC-4F36-A12B-025946959F05}" srcId="{00D2FBAC-AFD0-4CD4-802E-A7D6025C3F51}" destId="{F8846D3F-3EC2-4BDA-B881-A7EA8755D43E}" srcOrd="0" destOrd="0" parTransId="{D046B3ED-E7F5-46D6-A6E4-6EEE94194213}" sibTransId="{98D55D23-1EFB-4576-904F-51FD0370A9B7}"/>
    <dgm:cxn modelId="{0EA34030-925D-45B2-B863-B78B36DC0C09}" type="presOf" srcId="{F8846D3F-3EC2-4BDA-B881-A7EA8755D43E}" destId="{B9C8D868-E622-40AA-AEEF-A18312F36FA8}" srcOrd="0" destOrd="0" presId="urn:microsoft.com/office/officeart/2005/8/layout/vList2"/>
    <dgm:cxn modelId="{95976731-21F0-444D-ABE1-039B354E74EC}" type="presOf" srcId="{122B1BDF-387A-4AAD-85C3-FC0CF0ED8F44}" destId="{BA2ED71D-A777-4245-ACF8-F7EE397A553D}" srcOrd="0" destOrd="0" presId="urn:microsoft.com/office/officeart/2005/8/layout/vList2"/>
    <dgm:cxn modelId="{F135D75C-F5E5-40E4-9E70-A84F7CEC4E3B}" srcId="{00D2FBAC-AFD0-4CD4-802E-A7D6025C3F51}" destId="{122B1BDF-387A-4AAD-85C3-FC0CF0ED8F44}" srcOrd="1" destOrd="0" parTransId="{7278248E-E4B2-42A1-95E6-6C49DBF75CEC}" sibTransId="{813AE2C4-24F8-4A0D-9331-D04DFEB56612}"/>
    <dgm:cxn modelId="{E133C1E4-2E8A-4336-823D-8C69CFB9D6D5}" type="presOf" srcId="{00D2FBAC-AFD0-4CD4-802E-A7D6025C3F51}" destId="{B2CC4768-59AC-4B33-ABA0-AA29125826BC}" srcOrd="0" destOrd="0" presId="urn:microsoft.com/office/officeart/2005/8/layout/vList2"/>
    <dgm:cxn modelId="{E6EBDD61-D74D-4955-8D10-55516A4F3896}" type="presParOf" srcId="{B2CC4768-59AC-4B33-ABA0-AA29125826BC}" destId="{B9C8D868-E622-40AA-AEEF-A18312F36FA8}" srcOrd="0" destOrd="0" presId="urn:microsoft.com/office/officeart/2005/8/layout/vList2"/>
    <dgm:cxn modelId="{3C770B50-8C93-4A73-B074-518B6721E441}" type="presParOf" srcId="{B2CC4768-59AC-4B33-ABA0-AA29125826BC}" destId="{57435E9A-69E6-48E3-9D31-9E2ACCFC8980}" srcOrd="1" destOrd="0" presId="urn:microsoft.com/office/officeart/2005/8/layout/vList2"/>
    <dgm:cxn modelId="{40B3EC03-7663-4F78-857B-9F387EBA72EA}" type="presParOf" srcId="{B2CC4768-59AC-4B33-ABA0-AA29125826BC}" destId="{BA2ED71D-A777-4245-ACF8-F7EE397A553D}"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640B9DD-04C8-44F0-A1D6-00CC015B1132}" type="doc">
      <dgm:prSet loTypeId="urn:microsoft.com/office/officeart/2005/8/layout/vList2" loCatId="list" qsTypeId="urn:microsoft.com/office/officeart/2005/8/quickstyle/simple1" qsCatId="simple" csTypeId="urn:microsoft.com/office/officeart/2005/8/colors/accent0_2" csCatId="mainScheme"/>
      <dgm:spPr/>
      <dgm:t>
        <a:bodyPr/>
        <a:lstStyle/>
        <a:p>
          <a:endParaRPr lang="en-US"/>
        </a:p>
      </dgm:t>
    </dgm:pt>
    <dgm:pt modelId="{51B65ABF-C821-42F3-9586-CA3CD7700BA5}">
      <dgm:prSet/>
      <dgm:spPr/>
      <dgm:t>
        <a:bodyPr/>
        <a:lstStyle/>
        <a:p>
          <a:r>
            <a:rPr lang="en-GB"/>
            <a:t>Case study 1</a:t>
          </a:r>
          <a:endParaRPr lang="en-US"/>
        </a:p>
      </dgm:t>
    </dgm:pt>
    <dgm:pt modelId="{E3E35012-CEB6-4ADD-9F3B-DA1B307C8D9F}" type="parTrans" cxnId="{DFBE8932-EC00-4C7F-ACB7-C388B4398B15}">
      <dgm:prSet/>
      <dgm:spPr/>
      <dgm:t>
        <a:bodyPr/>
        <a:lstStyle/>
        <a:p>
          <a:endParaRPr lang="en-US"/>
        </a:p>
      </dgm:t>
    </dgm:pt>
    <dgm:pt modelId="{B27336B0-A137-46D5-B37D-D39FB1D45BB2}" type="sibTrans" cxnId="{DFBE8932-EC00-4C7F-ACB7-C388B4398B15}">
      <dgm:prSet/>
      <dgm:spPr/>
      <dgm:t>
        <a:bodyPr/>
        <a:lstStyle/>
        <a:p>
          <a:endParaRPr lang="en-US"/>
        </a:p>
      </dgm:t>
    </dgm:pt>
    <dgm:pt modelId="{B239DFD4-8904-4DCB-BCF3-A7C778AD0150}">
      <dgm:prSet/>
      <dgm:spPr/>
      <dgm:t>
        <a:bodyPr/>
        <a:lstStyle/>
        <a:p>
          <a:r>
            <a:rPr lang="en-GB"/>
            <a:t>Case study 2</a:t>
          </a:r>
          <a:endParaRPr lang="en-US"/>
        </a:p>
      </dgm:t>
    </dgm:pt>
    <dgm:pt modelId="{1B8D1DA8-423A-422E-A33A-ED3266C9FFAE}" type="parTrans" cxnId="{2E2E8E4E-B1D3-45BB-9092-2AD465FD2C2D}">
      <dgm:prSet/>
      <dgm:spPr/>
      <dgm:t>
        <a:bodyPr/>
        <a:lstStyle/>
        <a:p>
          <a:endParaRPr lang="en-US"/>
        </a:p>
      </dgm:t>
    </dgm:pt>
    <dgm:pt modelId="{F3CF1E38-9BAD-46EF-8673-EC359D2A474D}" type="sibTrans" cxnId="{2E2E8E4E-B1D3-45BB-9092-2AD465FD2C2D}">
      <dgm:prSet/>
      <dgm:spPr/>
      <dgm:t>
        <a:bodyPr/>
        <a:lstStyle/>
        <a:p>
          <a:endParaRPr lang="en-US"/>
        </a:p>
      </dgm:t>
    </dgm:pt>
    <dgm:pt modelId="{E2E65921-3BF8-444F-AA1A-64588742027C}" type="pres">
      <dgm:prSet presAssocID="{1640B9DD-04C8-44F0-A1D6-00CC015B1132}" presName="linear" presStyleCnt="0">
        <dgm:presLayoutVars>
          <dgm:animLvl val="lvl"/>
          <dgm:resizeHandles val="exact"/>
        </dgm:presLayoutVars>
      </dgm:prSet>
      <dgm:spPr/>
    </dgm:pt>
    <dgm:pt modelId="{25DD781B-C67B-4A59-A9E5-778357876E83}" type="pres">
      <dgm:prSet presAssocID="{51B65ABF-C821-42F3-9586-CA3CD7700BA5}" presName="parentText" presStyleLbl="node1" presStyleIdx="0" presStyleCnt="2">
        <dgm:presLayoutVars>
          <dgm:chMax val="0"/>
          <dgm:bulletEnabled val="1"/>
        </dgm:presLayoutVars>
      </dgm:prSet>
      <dgm:spPr/>
    </dgm:pt>
    <dgm:pt modelId="{4DCE9927-8200-488B-8E2D-B4A82AF56177}" type="pres">
      <dgm:prSet presAssocID="{B27336B0-A137-46D5-B37D-D39FB1D45BB2}" presName="spacer" presStyleCnt="0"/>
      <dgm:spPr/>
    </dgm:pt>
    <dgm:pt modelId="{4418568E-BFF9-42AE-A9A4-2FB8FC9AC63C}" type="pres">
      <dgm:prSet presAssocID="{B239DFD4-8904-4DCB-BCF3-A7C778AD0150}" presName="parentText" presStyleLbl="node1" presStyleIdx="1" presStyleCnt="2">
        <dgm:presLayoutVars>
          <dgm:chMax val="0"/>
          <dgm:bulletEnabled val="1"/>
        </dgm:presLayoutVars>
      </dgm:prSet>
      <dgm:spPr/>
    </dgm:pt>
  </dgm:ptLst>
  <dgm:cxnLst>
    <dgm:cxn modelId="{C192590F-4EFD-43C1-AE58-377537694E49}" type="presOf" srcId="{B239DFD4-8904-4DCB-BCF3-A7C778AD0150}" destId="{4418568E-BFF9-42AE-A9A4-2FB8FC9AC63C}" srcOrd="0" destOrd="0" presId="urn:microsoft.com/office/officeart/2005/8/layout/vList2"/>
    <dgm:cxn modelId="{04C9F024-C8FF-4B99-8D7C-75EEE5175DA6}" type="presOf" srcId="{51B65ABF-C821-42F3-9586-CA3CD7700BA5}" destId="{25DD781B-C67B-4A59-A9E5-778357876E83}" srcOrd="0" destOrd="0" presId="urn:microsoft.com/office/officeart/2005/8/layout/vList2"/>
    <dgm:cxn modelId="{DFBE8932-EC00-4C7F-ACB7-C388B4398B15}" srcId="{1640B9DD-04C8-44F0-A1D6-00CC015B1132}" destId="{51B65ABF-C821-42F3-9586-CA3CD7700BA5}" srcOrd="0" destOrd="0" parTransId="{E3E35012-CEB6-4ADD-9F3B-DA1B307C8D9F}" sibTransId="{B27336B0-A137-46D5-B37D-D39FB1D45BB2}"/>
    <dgm:cxn modelId="{2E2E8E4E-B1D3-45BB-9092-2AD465FD2C2D}" srcId="{1640B9DD-04C8-44F0-A1D6-00CC015B1132}" destId="{B239DFD4-8904-4DCB-BCF3-A7C778AD0150}" srcOrd="1" destOrd="0" parTransId="{1B8D1DA8-423A-422E-A33A-ED3266C9FFAE}" sibTransId="{F3CF1E38-9BAD-46EF-8673-EC359D2A474D}"/>
    <dgm:cxn modelId="{4B1E07EB-C861-478D-B520-AFDDEE3EAE91}" type="presOf" srcId="{1640B9DD-04C8-44F0-A1D6-00CC015B1132}" destId="{E2E65921-3BF8-444F-AA1A-64588742027C}" srcOrd="0" destOrd="0" presId="urn:microsoft.com/office/officeart/2005/8/layout/vList2"/>
    <dgm:cxn modelId="{EF3DE3A3-4058-4EF8-B937-2EE31CE52084}" type="presParOf" srcId="{E2E65921-3BF8-444F-AA1A-64588742027C}" destId="{25DD781B-C67B-4A59-A9E5-778357876E83}" srcOrd="0" destOrd="0" presId="urn:microsoft.com/office/officeart/2005/8/layout/vList2"/>
    <dgm:cxn modelId="{1BCF69A9-59D8-408E-A7E3-17AE3B878ED6}" type="presParOf" srcId="{E2E65921-3BF8-444F-AA1A-64588742027C}" destId="{4DCE9927-8200-488B-8E2D-B4A82AF56177}" srcOrd="1" destOrd="0" presId="urn:microsoft.com/office/officeart/2005/8/layout/vList2"/>
    <dgm:cxn modelId="{1BDEC4EC-8DBF-4B0B-BFEF-FEE0156AD562}" type="presParOf" srcId="{E2E65921-3BF8-444F-AA1A-64588742027C}" destId="{4418568E-BFF9-42AE-A9A4-2FB8FC9AC63C}"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7E8CAB1-9518-46FB-B2CB-40A2E07D0523}" type="doc">
      <dgm:prSet loTypeId="urn:microsoft.com/office/officeart/2008/layout/LinedList" loCatId="list" qsTypeId="urn:microsoft.com/office/officeart/2005/8/quickstyle/simple1" qsCatId="simple" csTypeId="urn:microsoft.com/office/officeart/2005/8/colors/accent3_2" csCatId="accent3"/>
      <dgm:spPr/>
      <dgm:t>
        <a:bodyPr/>
        <a:lstStyle/>
        <a:p>
          <a:endParaRPr lang="en-US"/>
        </a:p>
      </dgm:t>
    </dgm:pt>
    <dgm:pt modelId="{DE25FF8C-1898-4A6B-9141-E883C39BD2CF}">
      <dgm:prSet/>
      <dgm:spPr/>
      <dgm:t>
        <a:bodyPr/>
        <a:lstStyle/>
        <a:p>
          <a:r>
            <a:rPr lang="en-GB"/>
            <a:t>PAC-UK: </a:t>
          </a:r>
          <a:r>
            <a:rPr lang="en-GB" b="1" i="0"/>
            <a:t>From Protection to Inclusion: A Handbook for teachers on children in alternative</a:t>
          </a:r>
          <a:endParaRPr lang="en-US"/>
        </a:p>
      </dgm:t>
    </dgm:pt>
    <dgm:pt modelId="{71C2D848-040F-4D92-A288-351C00DE2CCC}" type="parTrans" cxnId="{B2293D01-506C-414D-B0A5-36909AFD0205}">
      <dgm:prSet/>
      <dgm:spPr/>
      <dgm:t>
        <a:bodyPr/>
        <a:lstStyle/>
        <a:p>
          <a:endParaRPr lang="en-US"/>
        </a:p>
      </dgm:t>
    </dgm:pt>
    <dgm:pt modelId="{3B81A569-92B1-4B29-A652-BF73FC4CD170}" type="sibTrans" cxnId="{B2293D01-506C-414D-B0A5-36909AFD0205}">
      <dgm:prSet/>
      <dgm:spPr/>
      <dgm:t>
        <a:bodyPr/>
        <a:lstStyle/>
        <a:p>
          <a:endParaRPr lang="en-US"/>
        </a:p>
      </dgm:t>
    </dgm:pt>
    <dgm:pt modelId="{5F3BB2E4-53D4-4C62-80DB-F64A6A7FCEF0}">
      <dgm:prSet/>
      <dgm:spPr/>
      <dgm:t>
        <a:bodyPr/>
        <a:lstStyle/>
        <a:p>
          <a:r>
            <a:rPr lang="en-GB" b="1" i="0"/>
            <a:t>care and adopted children. </a:t>
          </a:r>
          <a:endParaRPr lang="en-US"/>
        </a:p>
      </dgm:t>
    </dgm:pt>
    <dgm:pt modelId="{C34DA209-E87F-4738-A63C-250AFD25B529}" type="parTrans" cxnId="{8D1CABB6-DE6A-4B79-B8F1-BE738ABCBDA0}">
      <dgm:prSet/>
      <dgm:spPr/>
      <dgm:t>
        <a:bodyPr/>
        <a:lstStyle/>
        <a:p>
          <a:endParaRPr lang="en-US"/>
        </a:p>
      </dgm:t>
    </dgm:pt>
    <dgm:pt modelId="{7790EC1D-47AC-4139-9469-4CC59DF53765}" type="sibTrans" cxnId="{8D1CABB6-DE6A-4B79-B8F1-BE738ABCBDA0}">
      <dgm:prSet/>
      <dgm:spPr/>
      <dgm:t>
        <a:bodyPr/>
        <a:lstStyle/>
        <a:p>
          <a:endParaRPr lang="en-US"/>
        </a:p>
      </dgm:t>
    </dgm:pt>
    <dgm:pt modelId="{091FEE00-23A1-4399-814A-8AB90C181B90}">
      <dgm:prSet/>
      <dgm:spPr/>
      <dgm:t>
        <a:bodyPr/>
        <a:lstStyle/>
        <a:p>
          <a:r>
            <a:rPr lang="en-GB" b="1" i="0"/>
            <a:t>Meeting the needs of adopted and permanently placed children - A guide for   </a:t>
          </a:r>
          <a:endParaRPr lang="en-US"/>
        </a:p>
      </dgm:t>
    </dgm:pt>
    <dgm:pt modelId="{F623F280-6F79-4453-BD85-F66F55DFF81B}" type="parTrans" cxnId="{E2F3A796-A0CB-4EB8-B444-1222A26D842F}">
      <dgm:prSet/>
      <dgm:spPr/>
      <dgm:t>
        <a:bodyPr/>
        <a:lstStyle/>
        <a:p>
          <a:endParaRPr lang="en-US"/>
        </a:p>
      </dgm:t>
    </dgm:pt>
    <dgm:pt modelId="{83F7896F-8063-41D0-98CD-59561A00934D}" type="sibTrans" cxnId="{E2F3A796-A0CB-4EB8-B444-1222A26D842F}">
      <dgm:prSet/>
      <dgm:spPr/>
      <dgm:t>
        <a:bodyPr/>
        <a:lstStyle/>
        <a:p>
          <a:endParaRPr lang="en-US"/>
        </a:p>
      </dgm:t>
    </dgm:pt>
    <dgm:pt modelId="{7F8311CF-FF7A-4830-B3A7-9B3284BC269F}">
      <dgm:prSet/>
      <dgm:spPr/>
      <dgm:t>
        <a:bodyPr/>
        <a:lstStyle/>
        <a:p>
          <a:r>
            <a:rPr lang="en-GB" b="1" i="0"/>
            <a:t>school staff</a:t>
          </a:r>
          <a:endParaRPr lang="en-US"/>
        </a:p>
      </dgm:t>
    </dgm:pt>
    <dgm:pt modelId="{23E3332B-2581-49A7-9680-FD1AD321A853}" type="parTrans" cxnId="{30B66E3D-E118-48F2-8FC3-4B5DFAC73892}">
      <dgm:prSet/>
      <dgm:spPr/>
      <dgm:t>
        <a:bodyPr/>
        <a:lstStyle/>
        <a:p>
          <a:endParaRPr lang="en-US"/>
        </a:p>
      </dgm:t>
    </dgm:pt>
    <dgm:pt modelId="{EFAE4D61-3DC2-4B36-AA27-11CD96309764}" type="sibTrans" cxnId="{30B66E3D-E118-48F2-8FC3-4B5DFAC73892}">
      <dgm:prSet/>
      <dgm:spPr/>
      <dgm:t>
        <a:bodyPr/>
        <a:lstStyle/>
        <a:p>
          <a:endParaRPr lang="en-US"/>
        </a:p>
      </dgm:t>
    </dgm:pt>
    <dgm:pt modelId="{33A201CD-697E-43E7-83CC-97D122CCA196}">
      <dgm:prSet/>
      <dgm:spPr/>
      <dgm:t>
        <a:bodyPr/>
        <a:lstStyle/>
        <a:p>
          <a:r>
            <a:rPr lang="en-GB" b="1" i="0">
              <a:hlinkClick xmlns:r="http://schemas.openxmlformats.org/officeDocument/2006/relationships" r:id="rId1"/>
            </a:rPr>
            <a:t>https://www.pac-uk.org/our-services/education/education-resources/</a:t>
          </a:r>
          <a:endParaRPr lang="en-US"/>
        </a:p>
      </dgm:t>
    </dgm:pt>
    <dgm:pt modelId="{64C40F2B-5F60-44CC-AE6F-E3AEF920FE1E}" type="parTrans" cxnId="{517A6AA9-A277-4128-9413-BE2AE2CBDBBD}">
      <dgm:prSet/>
      <dgm:spPr/>
      <dgm:t>
        <a:bodyPr/>
        <a:lstStyle/>
        <a:p>
          <a:endParaRPr lang="en-US"/>
        </a:p>
      </dgm:t>
    </dgm:pt>
    <dgm:pt modelId="{73AB9F55-DD70-4B7A-B336-6D59F705358F}" type="sibTrans" cxnId="{517A6AA9-A277-4128-9413-BE2AE2CBDBBD}">
      <dgm:prSet/>
      <dgm:spPr/>
      <dgm:t>
        <a:bodyPr/>
        <a:lstStyle/>
        <a:p>
          <a:endParaRPr lang="en-US"/>
        </a:p>
      </dgm:t>
    </dgm:pt>
    <dgm:pt modelId="{9D7F1EFD-4984-4F00-9BD2-3D9A7EE435D8}">
      <dgm:prSet/>
      <dgm:spPr/>
      <dgm:t>
        <a:bodyPr/>
        <a:lstStyle/>
        <a:p>
          <a:r>
            <a:rPr lang="en-GB"/>
            <a:t>Adoption-UK: </a:t>
          </a:r>
          <a:endParaRPr lang="en-US"/>
        </a:p>
      </dgm:t>
    </dgm:pt>
    <dgm:pt modelId="{6138F662-B8CB-40B8-8986-6CA2180D150C}" type="parTrans" cxnId="{39739511-0A98-426D-A258-F0A70A99B47D}">
      <dgm:prSet/>
      <dgm:spPr/>
      <dgm:t>
        <a:bodyPr/>
        <a:lstStyle/>
        <a:p>
          <a:endParaRPr lang="en-US"/>
        </a:p>
      </dgm:t>
    </dgm:pt>
    <dgm:pt modelId="{A6835694-FFDC-47F4-BEAB-1476FA393F71}" type="sibTrans" cxnId="{39739511-0A98-426D-A258-F0A70A99B47D}">
      <dgm:prSet/>
      <dgm:spPr/>
      <dgm:t>
        <a:bodyPr/>
        <a:lstStyle/>
        <a:p>
          <a:endParaRPr lang="en-US"/>
        </a:p>
      </dgm:t>
    </dgm:pt>
    <dgm:pt modelId="{85F87DC5-8F62-403C-B0BC-16836BA06D1E}">
      <dgm:prSet/>
      <dgm:spPr/>
      <dgm:t>
        <a:bodyPr/>
        <a:lstStyle/>
        <a:p>
          <a:r>
            <a:rPr lang="en-GB"/>
            <a:t>Family Futures: e.g., </a:t>
          </a:r>
          <a:r>
            <a:rPr lang="en-GB">
              <a:hlinkClick xmlns:r="http://schemas.openxmlformats.org/officeDocument/2006/relationships" r:id="rId2"/>
            </a:rPr>
            <a:t>https://www.familyfutures.co.uk/services-for-schools/#:~:text=Anti-Bullying%20Resource%C2%A0for%20Schools</a:t>
          </a:r>
          <a:endParaRPr lang="en-US"/>
        </a:p>
      </dgm:t>
    </dgm:pt>
    <dgm:pt modelId="{B6BAB3C5-BDFC-49F4-95CD-6B0BF9467404}" type="parTrans" cxnId="{EF6BCE46-48B4-41B2-92BD-8BDBCF3C0061}">
      <dgm:prSet/>
      <dgm:spPr/>
      <dgm:t>
        <a:bodyPr/>
        <a:lstStyle/>
        <a:p>
          <a:endParaRPr lang="en-US"/>
        </a:p>
      </dgm:t>
    </dgm:pt>
    <dgm:pt modelId="{A594691B-8BC2-41C7-84B1-333C9AA7D1A9}" type="sibTrans" cxnId="{EF6BCE46-48B4-41B2-92BD-8BDBCF3C0061}">
      <dgm:prSet/>
      <dgm:spPr/>
      <dgm:t>
        <a:bodyPr/>
        <a:lstStyle/>
        <a:p>
          <a:endParaRPr lang="en-US"/>
        </a:p>
      </dgm:t>
    </dgm:pt>
    <dgm:pt modelId="{C7416975-0320-4A9C-B4CE-1AE3C0D3DA6E}">
      <dgm:prSet/>
      <dgm:spPr/>
      <dgm:t>
        <a:bodyPr/>
        <a:lstStyle/>
        <a:p>
          <a:r>
            <a:rPr lang="en-GB"/>
            <a:t>FASD:</a:t>
          </a:r>
          <a:r>
            <a:rPr lang="en-GB" u="sng">
              <a:hlinkClick xmlns:r="http://schemas.openxmlformats.org/officeDocument/2006/relationships" r:id="rId3"/>
            </a:rPr>
            <a:t>https://nationalfasd.org.uk/</a:t>
          </a:r>
          <a:endParaRPr lang="en-US"/>
        </a:p>
      </dgm:t>
    </dgm:pt>
    <dgm:pt modelId="{E55E6F6A-7C85-4C7D-B6EA-C3F63649BC23}" type="parTrans" cxnId="{67E22242-0EF3-4D44-94B7-1A827737ABCB}">
      <dgm:prSet/>
      <dgm:spPr/>
      <dgm:t>
        <a:bodyPr/>
        <a:lstStyle/>
        <a:p>
          <a:endParaRPr lang="en-US"/>
        </a:p>
      </dgm:t>
    </dgm:pt>
    <dgm:pt modelId="{7230FF3F-6346-4B1E-B6BC-DCC5C79365B9}" type="sibTrans" cxnId="{67E22242-0EF3-4D44-94B7-1A827737ABCB}">
      <dgm:prSet/>
      <dgm:spPr/>
      <dgm:t>
        <a:bodyPr/>
        <a:lstStyle/>
        <a:p>
          <a:endParaRPr lang="en-US"/>
        </a:p>
      </dgm:t>
    </dgm:pt>
    <dgm:pt modelId="{FDC51997-4B52-42A7-B932-3950267CC32E}">
      <dgm:prSet/>
      <dgm:spPr/>
      <dgm:t>
        <a:bodyPr/>
        <a:lstStyle/>
        <a:p>
          <a:r>
            <a:rPr lang="en-GB" u="sng">
              <a:hlinkClick xmlns:r="http://schemas.openxmlformats.org/officeDocument/2006/relationships" r:id="rId4"/>
            </a:rPr>
            <a:t>https://fasd.me/</a:t>
          </a:r>
          <a:endParaRPr lang="en-US"/>
        </a:p>
      </dgm:t>
    </dgm:pt>
    <dgm:pt modelId="{46A3EF99-4CEC-40FC-9416-AD39B6D787A6}" type="parTrans" cxnId="{4D4CBDB8-BFC3-45ED-BE04-D365B3534AC0}">
      <dgm:prSet/>
      <dgm:spPr/>
      <dgm:t>
        <a:bodyPr/>
        <a:lstStyle/>
        <a:p>
          <a:endParaRPr lang="en-US"/>
        </a:p>
      </dgm:t>
    </dgm:pt>
    <dgm:pt modelId="{F9283D6E-1110-4529-9B7E-68987F017FB4}" type="sibTrans" cxnId="{4D4CBDB8-BFC3-45ED-BE04-D365B3534AC0}">
      <dgm:prSet/>
      <dgm:spPr/>
      <dgm:t>
        <a:bodyPr/>
        <a:lstStyle/>
        <a:p>
          <a:endParaRPr lang="en-US"/>
        </a:p>
      </dgm:t>
    </dgm:pt>
    <dgm:pt modelId="{9B2E0861-F2FD-4DAB-8ADC-849D441D242F}">
      <dgm:prSet/>
      <dgm:spPr/>
      <dgm:t>
        <a:bodyPr/>
        <a:lstStyle/>
        <a:p>
          <a:r>
            <a:rPr lang="en-GB"/>
            <a:t>Strategies NOT solutions </a:t>
          </a:r>
          <a:r>
            <a:rPr lang="en-GB" u="sng"/>
            <a:t>https://edmontonfetalalcoholnetwork.org/resources/strategies-not-solutions/</a:t>
          </a:r>
          <a:endParaRPr lang="en-US"/>
        </a:p>
      </dgm:t>
    </dgm:pt>
    <dgm:pt modelId="{F2AEAC91-2C4D-4716-84CC-28F83C8EE494}" type="parTrans" cxnId="{EBE65E45-6E1A-4894-B68C-CD667CC11A74}">
      <dgm:prSet/>
      <dgm:spPr/>
      <dgm:t>
        <a:bodyPr/>
        <a:lstStyle/>
        <a:p>
          <a:endParaRPr lang="en-US"/>
        </a:p>
      </dgm:t>
    </dgm:pt>
    <dgm:pt modelId="{BBEC0E70-57BB-4A90-88A7-716EB6EC89AB}" type="sibTrans" cxnId="{EBE65E45-6E1A-4894-B68C-CD667CC11A74}">
      <dgm:prSet/>
      <dgm:spPr/>
      <dgm:t>
        <a:bodyPr/>
        <a:lstStyle/>
        <a:p>
          <a:endParaRPr lang="en-US"/>
        </a:p>
      </dgm:t>
    </dgm:pt>
    <dgm:pt modelId="{7F1F4630-C9F1-47E3-88B7-04040B22D009}" type="pres">
      <dgm:prSet presAssocID="{17E8CAB1-9518-46FB-B2CB-40A2E07D0523}" presName="vert0" presStyleCnt="0">
        <dgm:presLayoutVars>
          <dgm:dir/>
          <dgm:animOne val="branch"/>
          <dgm:animLvl val="lvl"/>
        </dgm:presLayoutVars>
      </dgm:prSet>
      <dgm:spPr/>
    </dgm:pt>
    <dgm:pt modelId="{4F518FBB-A385-4A30-B0A5-F6EDE5FF22ED}" type="pres">
      <dgm:prSet presAssocID="{DE25FF8C-1898-4A6B-9141-E883C39BD2CF}" presName="thickLine" presStyleLbl="alignNode1" presStyleIdx="0" presStyleCnt="10"/>
      <dgm:spPr/>
    </dgm:pt>
    <dgm:pt modelId="{D226D2BA-DD20-4ACC-B8D6-5EADE9310E3C}" type="pres">
      <dgm:prSet presAssocID="{DE25FF8C-1898-4A6B-9141-E883C39BD2CF}" presName="horz1" presStyleCnt="0"/>
      <dgm:spPr/>
    </dgm:pt>
    <dgm:pt modelId="{B522BA73-E2CB-4F5A-8C3A-D5289DE586FB}" type="pres">
      <dgm:prSet presAssocID="{DE25FF8C-1898-4A6B-9141-E883C39BD2CF}" presName="tx1" presStyleLbl="revTx" presStyleIdx="0" presStyleCnt="10"/>
      <dgm:spPr/>
    </dgm:pt>
    <dgm:pt modelId="{8BA537E6-B6B3-4AB6-BBC0-F4E32EA5D790}" type="pres">
      <dgm:prSet presAssocID="{DE25FF8C-1898-4A6B-9141-E883C39BD2CF}" presName="vert1" presStyleCnt="0"/>
      <dgm:spPr/>
    </dgm:pt>
    <dgm:pt modelId="{87C9CA1E-FEC7-4150-8554-03C1551C19AB}" type="pres">
      <dgm:prSet presAssocID="{5F3BB2E4-53D4-4C62-80DB-F64A6A7FCEF0}" presName="thickLine" presStyleLbl="alignNode1" presStyleIdx="1" presStyleCnt="10"/>
      <dgm:spPr/>
    </dgm:pt>
    <dgm:pt modelId="{706E7434-4B80-4952-8B48-D2D728B9E0D4}" type="pres">
      <dgm:prSet presAssocID="{5F3BB2E4-53D4-4C62-80DB-F64A6A7FCEF0}" presName="horz1" presStyleCnt="0"/>
      <dgm:spPr/>
    </dgm:pt>
    <dgm:pt modelId="{741DD53C-951D-4059-A1C3-7BA59A8DCEEA}" type="pres">
      <dgm:prSet presAssocID="{5F3BB2E4-53D4-4C62-80DB-F64A6A7FCEF0}" presName="tx1" presStyleLbl="revTx" presStyleIdx="1" presStyleCnt="10"/>
      <dgm:spPr/>
    </dgm:pt>
    <dgm:pt modelId="{1D9B8D2A-EBE9-4BFD-B9B6-69E30391A280}" type="pres">
      <dgm:prSet presAssocID="{5F3BB2E4-53D4-4C62-80DB-F64A6A7FCEF0}" presName="vert1" presStyleCnt="0"/>
      <dgm:spPr/>
    </dgm:pt>
    <dgm:pt modelId="{FCB5BAE7-CE2F-4AB3-9F37-8722AA13DB0F}" type="pres">
      <dgm:prSet presAssocID="{091FEE00-23A1-4399-814A-8AB90C181B90}" presName="thickLine" presStyleLbl="alignNode1" presStyleIdx="2" presStyleCnt="10"/>
      <dgm:spPr/>
    </dgm:pt>
    <dgm:pt modelId="{B355FAFB-8069-43CF-AB7A-C54F0644B556}" type="pres">
      <dgm:prSet presAssocID="{091FEE00-23A1-4399-814A-8AB90C181B90}" presName="horz1" presStyleCnt="0"/>
      <dgm:spPr/>
    </dgm:pt>
    <dgm:pt modelId="{CD77CD53-BEDE-4945-8E7F-DE8CF70632CC}" type="pres">
      <dgm:prSet presAssocID="{091FEE00-23A1-4399-814A-8AB90C181B90}" presName="tx1" presStyleLbl="revTx" presStyleIdx="2" presStyleCnt="10"/>
      <dgm:spPr/>
    </dgm:pt>
    <dgm:pt modelId="{372E2428-1D75-4D19-B278-23605B76DFB8}" type="pres">
      <dgm:prSet presAssocID="{091FEE00-23A1-4399-814A-8AB90C181B90}" presName="vert1" presStyleCnt="0"/>
      <dgm:spPr/>
    </dgm:pt>
    <dgm:pt modelId="{C10F68F0-4391-47E9-82C8-9AAD7982EF2E}" type="pres">
      <dgm:prSet presAssocID="{7F8311CF-FF7A-4830-B3A7-9B3284BC269F}" presName="thickLine" presStyleLbl="alignNode1" presStyleIdx="3" presStyleCnt="10"/>
      <dgm:spPr/>
    </dgm:pt>
    <dgm:pt modelId="{5EC9C39F-55B3-471D-AE62-737B054AB1AB}" type="pres">
      <dgm:prSet presAssocID="{7F8311CF-FF7A-4830-B3A7-9B3284BC269F}" presName="horz1" presStyleCnt="0"/>
      <dgm:spPr/>
    </dgm:pt>
    <dgm:pt modelId="{2A128BFB-EDBA-40FF-BB84-BEFAC986A7E1}" type="pres">
      <dgm:prSet presAssocID="{7F8311CF-FF7A-4830-B3A7-9B3284BC269F}" presName="tx1" presStyleLbl="revTx" presStyleIdx="3" presStyleCnt="10"/>
      <dgm:spPr/>
    </dgm:pt>
    <dgm:pt modelId="{E18C2F3C-19BA-4340-BFD5-D307CB399991}" type="pres">
      <dgm:prSet presAssocID="{7F8311CF-FF7A-4830-B3A7-9B3284BC269F}" presName="vert1" presStyleCnt="0"/>
      <dgm:spPr/>
    </dgm:pt>
    <dgm:pt modelId="{8A156876-FCA1-4843-B85E-F4A7883EBCDD}" type="pres">
      <dgm:prSet presAssocID="{33A201CD-697E-43E7-83CC-97D122CCA196}" presName="thickLine" presStyleLbl="alignNode1" presStyleIdx="4" presStyleCnt="10"/>
      <dgm:spPr/>
    </dgm:pt>
    <dgm:pt modelId="{DC14D4EC-B54D-43DD-9BCD-FDE5185ECE88}" type="pres">
      <dgm:prSet presAssocID="{33A201CD-697E-43E7-83CC-97D122CCA196}" presName="horz1" presStyleCnt="0"/>
      <dgm:spPr/>
    </dgm:pt>
    <dgm:pt modelId="{865A98D4-221F-4D10-A313-EE7C73C06EBD}" type="pres">
      <dgm:prSet presAssocID="{33A201CD-697E-43E7-83CC-97D122CCA196}" presName="tx1" presStyleLbl="revTx" presStyleIdx="4" presStyleCnt="10"/>
      <dgm:spPr/>
    </dgm:pt>
    <dgm:pt modelId="{68FC54C5-04A5-4C98-8B06-3C2B398398A4}" type="pres">
      <dgm:prSet presAssocID="{33A201CD-697E-43E7-83CC-97D122CCA196}" presName="vert1" presStyleCnt="0"/>
      <dgm:spPr/>
    </dgm:pt>
    <dgm:pt modelId="{B03DCDC2-7FE5-49D1-8ED2-9CFB69C1FF0C}" type="pres">
      <dgm:prSet presAssocID="{9D7F1EFD-4984-4F00-9BD2-3D9A7EE435D8}" presName="thickLine" presStyleLbl="alignNode1" presStyleIdx="5" presStyleCnt="10"/>
      <dgm:spPr/>
    </dgm:pt>
    <dgm:pt modelId="{E8ABE3E8-9FCD-4AD2-AB1E-4C68033ACDF7}" type="pres">
      <dgm:prSet presAssocID="{9D7F1EFD-4984-4F00-9BD2-3D9A7EE435D8}" presName="horz1" presStyleCnt="0"/>
      <dgm:spPr/>
    </dgm:pt>
    <dgm:pt modelId="{9769A8F5-DB15-4689-B3B4-501C036315CB}" type="pres">
      <dgm:prSet presAssocID="{9D7F1EFD-4984-4F00-9BD2-3D9A7EE435D8}" presName="tx1" presStyleLbl="revTx" presStyleIdx="5" presStyleCnt="10"/>
      <dgm:spPr/>
    </dgm:pt>
    <dgm:pt modelId="{46D84670-0A34-41C5-AFA7-1F6F67067ED0}" type="pres">
      <dgm:prSet presAssocID="{9D7F1EFD-4984-4F00-9BD2-3D9A7EE435D8}" presName="vert1" presStyleCnt="0"/>
      <dgm:spPr/>
    </dgm:pt>
    <dgm:pt modelId="{5D255663-E285-4DB2-A335-2ADE6F5D61EE}" type="pres">
      <dgm:prSet presAssocID="{85F87DC5-8F62-403C-B0BC-16836BA06D1E}" presName="thickLine" presStyleLbl="alignNode1" presStyleIdx="6" presStyleCnt="10"/>
      <dgm:spPr/>
    </dgm:pt>
    <dgm:pt modelId="{CA953670-154B-46EC-B8AD-231325616B69}" type="pres">
      <dgm:prSet presAssocID="{85F87DC5-8F62-403C-B0BC-16836BA06D1E}" presName="horz1" presStyleCnt="0"/>
      <dgm:spPr/>
    </dgm:pt>
    <dgm:pt modelId="{AE2D1ED2-9897-4F31-A3F0-057AF6D0E60F}" type="pres">
      <dgm:prSet presAssocID="{85F87DC5-8F62-403C-B0BC-16836BA06D1E}" presName="tx1" presStyleLbl="revTx" presStyleIdx="6" presStyleCnt="10"/>
      <dgm:spPr/>
    </dgm:pt>
    <dgm:pt modelId="{55C904E3-F91B-443A-B83B-CB610EF72FE3}" type="pres">
      <dgm:prSet presAssocID="{85F87DC5-8F62-403C-B0BC-16836BA06D1E}" presName="vert1" presStyleCnt="0"/>
      <dgm:spPr/>
    </dgm:pt>
    <dgm:pt modelId="{0FEC0064-268D-43CE-B04D-DE468C3FB8CE}" type="pres">
      <dgm:prSet presAssocID="{C7416975-0320-4A9C-B4CE-1AE3C0D3DA6E}" presName="thickLine" presStyleLbl="alignNode1" presStyleIdx="7" presStyleCnt="10"/>
      <dgm:spPr/>
    </dgm:pt>
    <dgm:pt modelId="{06CA1DFE-98B1-49E7-8FA2-72A1E88BD6EF}" type="pres">
      <dgm:prSet presAssocID="{C7416975-0320-4A9C-B4CE-1AE3C0D3DA6E}" presName="horz1" presStyleCnt="0"/>
      <dgm:spPr/>
    </dgm:pt>
    <dgm:pt modelId="{59B9B4A3-DCCA-4D8C-BB9B-09A3E9C1934B}" type="pres">
      <dgm:prSet presAssocID="{C7416975-0320-4A9C-B4CE-1AE3C0D3DA6E}" presName="tx1" presStyleLbl="revTx" presStyleIdx="7" presStyleCnt="10"/>
      <dgm:spPr/>
    </dgm:pt>
    <dgm:pt modelId="{82C07A6E-C8D9-4C55-BBEC-23E60142414D}" type="pres">
      <dgm:prSet presAssocID="{C7416975-0320-4A9C-B4CE-1AE3C0D3DA6E}" presName="vert1" presStyleCnt="0"/>
      <dgm:spPr/>
    </dgm:pt>
    <dgm:pt modelId="{D9A32602-5149-48C6-A289-616B9B91DA84}" type="pres">
      <dgm:prSet presAssocID="{FDC51997-4B52-42A7-B932-3950267CC32E}" presName="thickLine" presStyleLbl="alignNode1" presStyleIdx="8" presStyleCnt="10"/>
      <dgm:spPr/>
    </dgm:pt>
    <dgm:pt modelId="{C8C0C669-1238-42B3-862E-BF46EDB8F3C9}" type="pres">
      <dgm:prSet presAssocID="{FDC51997-4B52-42A7-B932-3950267CC32E}" presName="horz1" presStyleCnt="0"/>
      <dgm:spPr/>
    </dgm:pt>
    <dgm:pt modelId="{8A8255C5-7B36-4962-96EA-4502418C8022}" type="pres">
      <dgm:prSet presAssocID="{FDC51997-4B52-42A7-B932-3950267CC32E}" presName="tx1" presStyleLbl="revTx" presStyleIdx="8" presStyleCnt="10"/>
      <dgm:spPr/>
    </dgm:pt>
    <dgm:pt modelId="{2A37D23B-3CE9-4B66-8F8C-FF8EC34A067E}" type="pres">
      <dgm:prSet presAssocID="{FDC51997-4B52-42A7-B932-3950267CC32E}" presName="vert1" presStyleCnt="0"/>
      <dgm:spPr/>
    </dgm:pt>
    <dgm:pt modelId="{9B8F7515-FBA3-4904-AC4D-4AB33D363382}" type="pres">
      <dgm:prSet presAssocID="{9B2E0861-F2FD-4DAB-8ADC-849D441D242F}" presName="thickLine" presStyleLbl="alignNode1" presStyleIdx="9" presStyleCnt="10"/>
      <dgm:spPr/>
    </dgm:pt>
    <dgm:pt modelId="{1697C883-0B0D-4D14-8FCE-2BF2ABEFC087}" type="pres">
      <dgm:prSet presAssocID="{9B2E0861-F2FD-4DAB-8ADC-849D441D242F}" presName="horz1" presStyleCnt="0"/>
      <dgm:spPr/>
    </dgm:pt>
    <dgm:pt modelId="{466C1ABF-005B-4866-BDD2-68CEE16F581B}" type="pres">
      <dgm:prSet presAssocID="{9B2E0861-F2FD-4DAB-8ADC-849D441D242F}" presName="tx1" presStyleLbl="revTx" presStyleIdx="9" presStyleCnt="10"/>
      <dgm:spPr/>
    </dgm:pt>
    <dgm:pt modelId="{9710860A-C0AA-47AE-A18F-F52DA9DCB730}" type="pres">
      <dgm:prSet presAssocID="{9B2E0861-F2FD-4DAB-8ADC-849D441D242F}" presName="vert1" presStyleCnt="0"/>
      <dgm:spPr/>
    </dgm:pt>
  </dgm:ptLst>
  <dgm:cxnLst>
    <dgm:cxn modelId="{B2293D01-506C-414D-B0A5-36909AFD0205}" srcId="{17E8CAB1-9518-46FB-B2CB-40A2E07D0523}" destId="{DE25FF8C-1898-4A6B-9141-E883C39BD2CF}" srcOrd="0" destOrd="0" parTransId="{71C2D848-040F-4D92-A288-351C00DE2CCC}" sibTransId="{3B81A569-92B1-4B29-A652-BF73FC4CD170}"/>
    <dgm:cxn modelId="{4E41830C-1C27-4D50-AC01-908E08F52695}" type="presOf" srcId="{FDC51997-4B52-42A7-B932-3950267CC32E}" destId="{8A8255C5-7B36-4962-96EA-4502418C8022}" srcOrd="0" destOrd="0" presId="urn:microsoft.com/office/officeart/2008/layout/LinedList"/>
    <dgm:cxn modelId="{6A4CFB0D-90D6-4D81-A5B2-98FDDA8148FD}" type="presOf" srcId="{7F8311CF-FF7A-4830-B3A7-9B3284BC269F}" destId="{2A128BFB-EDBA-40FF-BB84-BEFAC986A7E1}" srcOrd="0" destOrd="0" presId="urn:microsoft.com/office/officeart/2008/layout/LinedList"/>
    <dgm:cxn modelId="{39739511-0A98-426D-A258-F0A70A99B47D}" srcId="{17E8CAB1-9518-46FB-B2CB-40A2E07D0523}" destId="{9D7F1EFD-4984-4F00-9BD2-3D9A7EE435D8}" srcOrd="5" destOrd="0" parTransId="{6138F662-B8CB-40B8-8986-6CA2180D150C}" sibTransId="{A6835694-FFDC-47F4-BEAB-1476FA393F71}"/>
    <dgm:cxn modelId="{CEE8C51F-FE16-4BE7-9D70-9E2AC656F0AA}" type="presOf" srcId="{33A201CD-697E-43E7-83CC-97D122CCA196}" destId="{865A98D4-221F-4D10-A313-EE7C73C06EBD}" srcOrd="0" destOrd="0" presId="urn:microsoft.com/office/officeart/2008/layout/LinedList"/>
    <dgm:cxn modelId="{F044ED33-7C65-4D39-B45A-E16A66DE3F1B}" type="presOf" srcId="{C7416975-0320-4A9C-B4CE-1AE3C0D3DA6E}" destId="{59B9B4A3-DCCA-4D8C-BB9B-09A3E9C1934B}" srcOrd="0" destOrd="0" presId="urn:microsoft.com/office/officeart/2008/layout/LinedList"/>
    <dgm:cxn modelId="{30B66E3D-E118-48F2-8FC3-4B5DFAC73892}" srcId="{17E8CAB1-9518-46FB-B2CB-40A2E07D0523}" destId="{7F8311CF-FF7A-4830-B3A7-9B3284BC269F}" srcOrd="3" destOrd="0" parTransId="{23E3332B-2581-49A7-9680-FD1AD321A853}" sibTransId="{EFAE4D61-3DC2-4B36-AA27-11CD96309764}"/>
    <dgm:cxn modelId="{5C0D655F-0844-4DD4-A971-A7954EAB3B9C}" type="presOf" srcId="{17E8CAB1-9518-46FB-B2CB-40A2E07D0523}" destId="{7F1F4630-C9F1-47E3-88B7-04040B22D009}" srcOrd="0" destOrd="0" presId="urn:microsoft.com/office/officeart/2008/layout/LinedList"/>
    <dgm:cxn modelId="{67E22242-0EF3-4D44-94B7-1A827737ABCB}" srcId="{17E8CAB1-9518-46FB-B2CB-40A2E07D0523}" destId="{C7416975-0320-4A9C-B4CE-1AE3C0D3DA6E}" srcOrd="7" destOrd="0" parTransId="{E55E6F6A-7C85-4C7D-B6EA-C3F63649BC23}" sibTransId="{7230FF3F-6346-4B1E-B6BC-DCC5C79365B9}"/>
    <dgm:cxn modelId="{EBE65E45-6E1A-4894-B68C-CD667CC11A74}" srcId="{17E8CAB1-9518-46FB-B2CB-40A2E07D0523}" destId="{9B2E0861-F2FD-4DAB-8ADC-849D441D242F}" srcOrd="9" destOrd="0" parTransId="{F2AEAC91-2C4D-4716-84CC-28F83C8EE494}" sibTransId="{BBEC0E70-57BB-4A90-88A7-716EB6EC89AB}"/>
    <dgm:cxn modelId="{EF6BCE46-48B4-41B2-92BD-8BDBCF3C0061}" srcId="{17E8CAB1-9518-46FB-B2CB-40A2E07D0523}" destId="{85F87DC5-8F62-403C-B0BC-16836BA06D1E}" srcOrd="6" destOrd="0" parTransId="{B6BAB3C5-BDFC-49F4-95CD-6B0BF9467404}" sibTransId="{A594691B-8BC2-41C7-84B1-333C9AA7D1A9}"/>
    <dgm:cxn modelId="{DD18734A-D9B1-436A-8118-6D2EBB5BEA5E}" type="presOf" srcId="{9B2E0861-F2FD-4DAB-8ADC-849D441D242F}" destId="{466C1ABF-005B-4866-BDD2-68CEE16F581B}" srcOrd="0" destOrd="0" presId="urn:microsoft.com/office/officeart/2008/layout/LinedList"/>
    <dgm:cxn modelId="{9981877F-1959-433E-9CFF-1B2CD82E6A4D}" type="presOf" srcId="{DE25FF8C-1898-4A6B-9141-E883C39BD2CF}" destId="{B522BA73-E2CB-4F5A-8C3A-D5289DE586FB}" srcOrd="0" destOrd="0" presId="urn:microsoft.com/office/officeart/2008/layout/LinedList"/>
    <dgm:cxn modelId="{5F568985-AC8B-4CB3-AA62-6455E432CEEB}" type="presOf" srcId="{9D7F1EFD-4984-4F00-9BD2-3D9A7EE435D8}" destId="{9769A8F5-DB15-4689-B3B4-501C036315CB}" srcOrd="0" destOrd="0" presId="urn:microsoft.com/office/officeart/2008/layout/LinedList"/>
    <dgm:cxn modelId="{717B5095-5D2C-425A-BE5A-18D5B27DE90C}" type="presOf" srcId="{5F3BB2E4-53D4-4C62-80DB-F64A6A7FCEF0}" destId="{741DD53C-951D-4059-A1C3-7BA59A8DCEEA}" srcOrd="0" destOrd="0" presId="urn:microsoft.com/office/officeart/2008/layout/LinedList"/>
    <dgm:cxn modelId="{E2F3A796-A0CB-4EB8-B444-1222A26D842F}" srcId="{17E8CAB1-9518-46FB-B2CB-40A2E07D0523}" destId="{091FEE00-23A1-4399-814A-8AB90C181B90}" srcOrd="2" destOrd="0" parTransId="{F623F280-6F79-4453-BD85-F66F55DFF81B}" sibTransId="{83F7896F-8063-41D0-98CD-59561A00934D}"/>
    <dgm:cxn modelId="{517A6AA9-A277-4128-9413-BE2AE2CBDBBD}" srcId="{17E8CAB1-9518-46FB-B2CB-40A2E07D0523}" destId="{33A201CD-697E-43E7-83CC-97D122CCA196}" srcOrd="4" destOrd="0" parTransId="{64C40F2B-5F60-44CC-AE6F-E3AEF920FE1E}" sibTransId="{73AB9F55-DD70-4B7A-B336-6D59F705358F}"/>
    <dgm:cxn modelId="{8D1CABB6-DE6A-4B79-B8F1-BE738ABCBDA0}" srcId="{17E8CAB1-9518-46FB-B2CB-40A2E07D0523}" destId="{5F3BB2E4-53D4-4C62-80DB-F64A6A7FCEF0}" srcOrd="1" destOrd="0" parTransId="{C34DA209-E87F-4738-A63C-250AFD25B529}" sibTransId="{7790EC1D-47AC-4139-9469-4CC59DF53765}"/>
    <dgm:cxn modelId="{4D4CBDB8-BFC3-45ED-BE04-D365B3534AC0}" srcId="{17E8CAB1-9518-46FB-B2CB-40A2E07D0523}" destId="{FDC51997-4B52-42A7-B932-3950267CC32E}" srcOrd="8" destOrd="0" parTransId="{46A3EF99-4CEC-40FC-9416-AD39B6D787A6}" sibTransId="{F9283D6E-1110-4529-9B7E-68987F017FB4}"/>
    <dgm:cxn modelId="{C26183D9-B792-4845-B6BD-11E9A4E4E870}" type="presOf" srcId="{85F87DC5-8F62-403C-B0BC-16836BA06D1E}" destId="{AE2D1ED2-9897-4F31-A3F0-057AF6D0E60F}" srcOrd="0" destOrd="0" presId="urn:microsoft.com/office/officeart/2008/layout/LinedList"/>
    <dgm:cxn modelId="{1B9B98F2-39A2-4645-91A4-0093869ED10C}" type="presOf" srcId="{091FEE00-23A1-4399-814A-8AB90C181B90}" destId="{CD77CD53-BEDE-4945-8E7F-DE8CF70632CC}" srcOrd="0" destOrd="0" presId="urn:microsoft.com/office/officeart/2008/layout/LinedList"/>
    <dgm:cxn modelId="{83217729-B66C-4B02-8CBC-F5D45748F48A}" type="presParOf" srcId="{7F1F4630-C9F1-47E3-88B7-04040B22D009}" destId="{4F518FBB-A385-4A30-B0A5-F6EDE5FF22ED}" srcOrd="0" destOrd="0" presId="urn:microsoft.com/office/officeart/2008/layout/LinedList"/>
    <dgm:cxn modelId="{9A400FA0-A381-4AF4-A861-3A95FA8721CB}" type="presParOf" srcId="{7F1F4630-C9F1-47E3-88B7-04040B22D009}" destId="{D226D2BA-DD20-4ACC-B8D6-5EADE9310E3C}" srcOrd="1" destOrd="0" presId="urn:microsoft.com/office/officeart/2008/layout/LinedList"/>
    <dgm:cxn modelId="{73379A1A-1D48-429D-A487-FB4D7EC11D62}" type="presParOf" srcId="{D226D2BA-DD20-4ACC-B8D6-5EADE9310E3C}" destId="{B522BA73-E2CB-4F5A-8C3A-D5289DE586FB}" srcOrd="0" destOrd="0" presId="urn:microsoft.com/office/officeart/2008/layout/LinedList"/>
    <dgm:cxn modelId="{62EB459F-7EF4-4E7E-BBF6-6369F0A659F0}" type="presParOf" srcId="{D226D2BA-DD20-4ACC-B8D6-5EADE9310E3C}" destId="{8BA537E6-B6B3-4AB6-BBC0-F4E32EA5D790}" srcOrd="1" destOrd="0" presId="urn:microsoft.com/office/officeart/2008/layout/LinedList"/>
    <dgm:cxn modelId="{F6B8A6E7-61F4-4308-9096-871488EC2626}" type="presParOf" srcId="{7F1F4630-C9F1-47E3-88B7-04040B22D009}" destId="{87C9CA1E-FEC7-4150-8554-03C1551C19AB}" srcOrd="2" destOrd="0" presId="urn:microsoft.com/office/officeart/2008/layout/LinedList"/>
    <dgm:cxn modelId="{7E832D80-771D-49AA-88A6-D04FC659A598}" type="presParOf" srcId="{7F1F4630-C9F1-47E3-88B7-04040B22D009}" destId="{706E7434-4B80-4952-8B48-D2D728B9E0D4}" srcOrd="3" destOrd="0" presId="urn:microsoft.com/office/officeart/2008/layout/LinedList"/>
    <dgm:cxn modelId="{E180E8DD-4283-46C5-8F30-399D5EDB45D8}" type="presParOf" srcId="{706E7434-4B80-4952-8B48-D2D728B9E0D4}" destId="{741DD53C-951D-4059-A1C3-7BA59A8DCEEA}" srcOrd="0" destOrd="0" presId="urn:microsoft.com/office/officeart/2008/layout/LinedList"/>
    <dgm:cxn modelId="{A972DF72-F318-4140-81FE-EA956B27C2F0}" type="presParOf" srcId="{706E7434-4B80-4952-8B48-D2D728B9E0D4}" destId="{1D9B8D2A-EBE9-4BFD-B9B6-69E30391A280}" srcOrd="1" destOrd="0" presId="urn:microsoft.com/office/officeart/2008/layout/LinedList"/>
    <dgm:cxn modelId="{62C8E693-5599-4017-B9C2-5FC1FDA521F8}" type="presParOf" srcId="{7F1F4630-C9F1-47E3-88B7-04040B22D009}" destId="{FCB5BAE7-CE2F-4AB3-9F37-8722AA13DB0F}" srcOrd="4" destOrd="0" presId="urn:microsoft.com/office/officeart/2008/layout/LinedList"/>
    <dgm:cxn modelId="{7FD0304A-8CD3-4B2A-87B0-4E72A258874C}" type="presParOf" srcId="{7F1F4630-C9F1-47E3-88B7-04040B22D009}" destId="{B355FAFB-8069-43CF-AB7A-C54F0644B556}" srcOrd="5" destOrd="0" presId="urn:microsoft.com/office/officeart/2008/layout/LinedList"/>
    <dgm:cxn modelId="{ADC1EEC9-40C7-4042-8ED8-A1F2A6094082}" type="presParOf" srcId="{B355FAFB-8069-43CF-AB7A-C54F0644B556}" destId="{CD77CD53-BEDE-4945-8E7F-DE8CF70632CC}" srcOrd="0" destOrd="0" presId="urn:microsoft.com/office/officeart/2008/layout/LinedList"/>
    <dgm:cxn modelId="{1E121144-0E12-49A6-B290-A4F972B33477}" type="presParOf" srcId="{B355FAFB-8069-43CF-AB7A-C54F0644B556}" destId="{372E2428-1D75-4D19-B278-23605B76DFB8}" srcOrd="1" destOrd="0" presId="urn:microsoft.com/office/officeart/2008/layout/LinedList"/>
    <dgm:cxn modelId="{75691A3B-25A4-4DDB-93F6-D16ACDE80042}" type="presParOf" srcId="{7F1F4630-C9F1-47E3-88B7-04040B22D009}" destId="{C10F68F0-4391-47E9-82C8-9AAD7982EF2E}" srcOrd="6" destOrd="0" presId="urn:microsoft.com/office/officeart/2008/layout/LinedList"/>
    <dgm:cxn modelId="{1D9E5472-69E8-445A-A352-0894BA1EE717}" type="presParOf" srcId="{7F1F4630-C9F1-47E3-88B7-04040B22D009}" destId="{5EC9C39F-55B3-471D-AE62-737B054AB1AB}" srcOrd="7" destOrd="0" presId="urn:microsoft.com/office/officeart/2008/layout/LinedList"/>
    <dgm:cxn modelId="{65FD1D23-AD03-4A75-B484-2442ADE11DCE}" type="presParOf" srcId="{5EC9C39F-55B3-471D-AE62-737B054AB1AB}" destId="{2A128BFB-EDBA-40FF-BB84-BEFAC986A7E1}" srcOrd="0" destOrd="0" presId="urn:microsoft.com/office/officeart/2008/layout/LinedList"/>
    <dgm:cxn modelId="{0CC29E8F-0860-493C-9866-A68C9414AA9B}" type="presParOf" srcId="{5EC9C39F-55B3-471D-AE62-737B054AB1AB}" destId="{E18C2F3C-19BA-4340-BFD5-D307CB399991}" srcOrd="1" destOrd="0" presId="urn:microsoft.com/office/officeart/2008/layout/LinedList"/>
    <dgm:cxn modelId="{F152192F-537D-4210-94F3-76E585707C6A}" type="presParOf" srcId="{7F1F4630-C9F1-47E3-88B7-04040B22D009}" destId="{8A156876-FCA1-4843-B85E-F4A7883EBCDD}" srcOrd="8" destOrd="0" presId="urn:microsoft.com/office/officeart/2008/layout/LinedList"/>
    <dgm:cxn modelId="{142E0616-90DB-460C-82A0-C86A59BB4B64}" type="presParOf" srcId="{7F1F4630-C9F1-47E3-88B7-04040B22D009}" destId="{DC14D4EC-B54D-43DD-9BCD-FDE5185ECE88}" srcOrd="9" destOrd="0" presId="urn:microsoft.com/office/officeart/2008/layout/LinedList"/>
    <dgm:cxn modelId="{3D3B7558-2938-4D4F-BAE6-0EE219911335}" type="presParOf" srcId="{DC14D4EC-B54D-43DD-9BCD-FDE5185ECE88}" destId="{865A98D4-221F-4D10-A313-EE7C73C06EBD}" srcOrd="0" destOrd="0" presId="urn:microsoft.com/office/officeart/2008/layout/LinedList"/>
    <dgm:cxn modelId="{C706E5B9-3BC0-4E0D-9081-97138128EA9B}" type="presParOf" srcId="{DC14D4EC-B54D-43DD-9BCD-FDE5185ECE88}" destId="{68FC54C5-04A5-4C98-8B06-3C2B398398A4}" srcOrd="1" destOrd="0" presId="urn:microsoft.com/office/officeart/2008/layout/LinedList"/>
    <dgm:cxn modelId="{B03DFF2A-BA83-458A-A9CC-422EC03F4FE6}" type="presParOf" srcId="{7F1F4630-C9F1-47E3-88B7-04040B22D009}" destId="{B03DCDC2-7FE5-49D1-8ED2-9CFB69C1FF0C}" srcOrd="10" destOrd="0" presId="urn:microsoft.com/office/officeart/2008/layout/LinedList"/>
    <dgm:cxn modelId="{BF12E6EA-5402-426B-A4A1-43873ECDC1E5}" type="presParOf" srcId="{7F1F4630-C9F1-47E3-88B7-04040B22D009}" destId="{E8ABE3E8-9FCD-4AD2-AB1E-4C68033ACDF7}" srcOrd="11" destOrd="0" presId="urn:microsoft.com/office/officeart/2008/layout/LinedList"/>
    <dgm:cxn modelId="{819DD0D5-8382-44E0-95D6-FCF13734E73E}" type="presParOf" srcId="{E8ABE3E8-9FCD-4AD2-AB1E-4C68033ACDF7}" destId="{9769A8F5-DB15-4689-B3B4-501C036315CB}" srcOrd="0" destOrd="0" presId="urn:microsoft.com/office/officeart/2008/layout/LinedList"/>
    <dgm:cxn modelId="{FEB790D9-D252-4A70-89A6-977C422F5A3F}" type="presParOf" srcId="{E8ABE3E8-9FCD-4AD2-AB1E-4C68033ACDF7}" destId="{46D84670-0A34-41C5-AFA7-1F6F67067ED0}" srcOrd="1" destOrd="0" presId="urn:microsoft.com/office/officeart/2008/layout/LinedList"/>
    <dgm:cxn modelId="{7A20A7AB-8451-4E96-9A66-A61A4AD41AA5}" type="presParOf" srcId="{7F1F4630-C9F1-47E3-88B7-04040B22D009}" destId="{5D255663-E285-4DB2-A335-2ADE6F5D61EE}" srcOrd="12" destOrd="0" presId="urn:microsoft.com/office/officeart/2008/layout/LinedList"/>
    <dgm:cxn modelId="{6086B1FD-A781-4012-A293-7FDE617C9050}" type="presParOf" srcId="{7F1F4630-C9F1-47E3-88B7-04040B22D009}" destId="{CA953670-154B-46EC-B8AD-231325616B69}" srcOrd="13" destOrd="0" presId="urn:microsoft.com/office/officeart/2008/layout/LinedList"/>
    <dgm:cxn modelId="{38BF36F8-BE8D-49AD-8930-1916F87A53C4}" type="presParOf" srcId="{CA953670-154B-46EC-B8AD-231325616B69}" destId="{AE2D1ED2-9897-4F31-A3F0-057AF6D0E60F}" srcOrd="0" destOrd="0" presId="urn:microsoft.com/office/officeart/2008/layout/LinedList"/>
    <dgm:cxn modelId="{5E4A7295-C733-42B3-855C-A1E9F7DCF1C7}" type="presParOf" srcId="{CA953670-154B-46EC-B8AD-231325616B69}" destId="{55C904E3-F91B-443A-B83B-CB610EF72FE3}" srcOrd="1" destOrd="0" presId="urn:microsoft.com/office/officeart/2008/layout/LinedList"/>
    <dgm:cxn modelId="{C52B94EC-D7B1-416F-BA80-6A75F1442E12}" type="presParOf" srcId="{7F1F4630-C9F1-47E3-88B7-04040B22D009}" destId="{0FEC0064-268D-43CE-B04D-DE468C3FB8CE}" srcOrd="14" destOrd="0" presId="urn:microsoft.com/office/officeart/2008/layout/LinedList"/>
    <dgm:cxn modelId="{D7FB015E-5612-45EB-8186-94312B1FBC94}" type="presParOf" srcId="{7F1F4630-C9F1-47E3-88B7-04040B22D009}" destId="{06CA1DFE-98B1-49E7-8FA2-72A1E88BD6EF}" srcOrd="15" destOrd="0" presId="urn:microsoft.com/office/officeart/2008/layout/LinedList"/>
    <dgm:cxn modelId="{8350C7D8-66BE-4E7F-B3D4-E3F26A80622C}" type="presParOf" srcId="{06CA1DFE-98B1-49E7-8FA2-72A1E88BD6EF}" destId="{59B9B4A3-DCCA-4D8C-BB9B-09A3E9C1934B}" srcOrd="0" destOrd="0" presId="urn:microsoft.com/office/officeart/2008/layout/LinedList"/>
    <dgm:cxn modelId="{75DCDF53-D625-401E-B9A4-DAFAD3E94F35}" type="presParOf" srcId="{06CA1DFE-98B1-49E7-8FA2-72A1E88BD6EF}" destId="{82C07A6E-C8D9-4C55-BBEC-23E60142414D}" srcOrd="1" destOrd="0" presId="urn:microsoft.com/office/officeart/2008/layout/LinedList"/>
    <dgm:cxn modelId="{E6AACA28-236B-45C8-9D15-11FF9475FB17}" type="presParOf" srcId="{7F1F4630-C9F1-47E3-88B7-04040B22D009}" destId="{D9A32602-5149-48C6-A289-616B9B91DA84}" srcOrd="16" destOrd="0" presId="urn:microsoft.com/office/officeart/2008/layout/LinedList"/>
    <dgm:cxn modelId="{3AA1514F-8340-4236-9177-B4D95BAFCB39}" type="presParOf" srcId="{7F1F4630-C9F1-47E3-88B7-04040B22D009}" destId="{C8C0C669-1238-42B3-862E-BF46EDB8F3C9}" srcOrd="17" destOrd="0" presId="urn:microsoft.com/office/officeart/2008/layout/LinedList"/>
    <dgm:cxn modelId="{83DD40B6-24B0-48EB-B6B8-396F8DFE01A0}" type="presParOf" srcId="{C8C0C669-1238-42B3-862E-BF46EDB8F3C9}" destId="{8A8255C5-7B36-4962-96EA-4502418C8022}" srcOrd="0" destOrd="0" presId="urn:microsoft.com/office/officeart/2008/layout/LinedList"/>
    <dgm:cxn modelId="{08F7796C-C44C-4501-892A-C7E48E7AA757}" type="presParOf" srcId="{C8C0C669-1238-42B3-862E-BF46EDB8F3C9}" destId="{2A37D23B-3CE9-4B66-8F8C-FF8EC34A067E}" srcOrd="1" destOrd="0" presId="urn:microsoft.com/office/officeart/2008/layout/LinedList"/>
    <dgm:cxn modelId="{B8B7E69B-3681-4625-BB24-C30EFF71E5C7}" type="presParOf" srcId="{7F1F4630-C9F1-47E3-88B7-04040B22D009}" destId="{9B8F7515-FBA3-4904-AC4D-4AB33D363382}" srcOrd="18" destOrd="0" presId="urn:microsoft.com/office/officeart/2008/layout/LinedList"/>
    <dgm:cxn modelId="{33FC27C9-56A9-4304-9C96-47C09B0F7CC7}" type="presParOf" srcId="{7F1F4630-C9F1-47E3-88B7-04040B22D009}" destId="{1697C883-0B0D-4D14-8FCE-2BF2ABEFC087}" srcOrd="19" destOrd="0" presId="urn:microsoft.com/office/officeart/2008/layout/LinedList"/>
    <dgm:cxn modelId="{8C4D46BA-5CB1-408E-87CB-E17475628875}" type="presParOf" srcId="{1697C883-0B0D-4D14-8FCE-2BF2ABEFC087}" destId="{466C1ABF-005B-4866-BDD2-68CEE16F581B}" srcOrd="0" destOrd="0" presId="urn:microsoft.com/office/officeart/2008/layout/LinedList"/>
    <dgm:cxn modelId="{B82E3BE6-965E-4270-A635-E6596E6F52C2}" type="presParOf" srcId="{1697C883-0B0D-4D14-8FCE-2BF2ABEFC087}" destId="{9710860A-C0AA-47AE-A18F-F52DA9DCB73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ADA3C5-F202-4675-BD75-5EAE2BE25178}">
      <dsp:nvSpPr>
        <dsp:cNvPr id="0" name=""/>
        <dsp:cNvSpPr/>
      </dsp:nvSpPr>
      <dsp:spPr>
        <a:xfrm>
          <a:off x="3168251" y="-115372"/>
          <a:ext cx="4179097" cy="4179097"/>
        </a:xfrm>
        <a:prstGeom prst="circularArrow">
          <a:avLst>
            <a:gd name="adj1" fmla="val 4668"/>
            <a:gd name="adj2" fmla="val 272909"/>
            <a:gd name="adj3" fmla="val 12816110"/>
            <a:gd name="adj4" fmla="val 18041317"/>
            <a:gd name="adj5" fmla="val 484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BCB49E-5627-40D6-A38E-18EF425DA258}">
      <dsp:nvSpPr>
        <dsp:cNvPr id="0" name=""/>
        <dsp:cNvSpPr/>
      </dsp:nvSpPr>
      <dsp:spPr>
        <a:xfrm>
          <a:off x="3861196" y="1381"/>
          <a:ext cx="2793206" cy="139660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 Early abuse and neglectful experiences</a:t>
          </a:r>
        </a:p>
      </dsp:txBody>
      <dsp:txXfrm>
        <a:off x="3929373" y="69558"/>
        <a:ext cx="2656852" cy="1260249"/>
      </dsp:txXfrm>
    </dsp:sp>
    <dsp:sp modelId="{6112F813-69EA-4D96-BB11-33077EA810A3}">
      <dsp:nvSpPr>
        <dsp:cNvPr id="0" name=""/>
        <dsp:cNvSpPr/>
      </dsp:nvSpPr>
      <dsp:spPr>
        <a:xfrm>
          <a:off x="5361770" y="1501955"/>
          <a:ext cx="2793206" cy="139660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Abnormal brain development</a:t>
          </a:r>
        </a:p>
      </dsp:txBody>
      <dsp:txXfrm>
        <a:off x="5429947" y="1570132"/>
        <a:ext cx="2656852" cy="1260249"/>
      </dsp:txXfrm>
    </dsp:sp>
    <dsp:sp modelId="{F43BF611-EA1D-4ADD-87F9-D03255DE5D2C}">
      <dsp:nvSpPr>
        <dsp:cNvPr id="0" name=""/>
        <dsp:cNvSpPr/>
      </dsp:nvSpPr>
      <dsp:spPr>
        <a:xfrm>
          <a:off x="3861196" y="3002528"/>
          <a:ext cx="2793206" cy="139660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Difficulty/ inability to recognise and regulate emotions</a:t>
          </a:r>
        </a:p>
      </dsp:txBody>
      <dsp:txXfrm>
        <a:off x="3929373" y="3070705"/>
        <a:ext cx="2656852" cy="1260249"/>
      </dsp:txXfrm>
    </dsp:sp>
    <dsp:sp modelId="{93E488A3-405B-453D-B45F-A825E34E269A}">
      <dsp:nvSpPr>
        <dsp:cNvPr id="0" name=""/>
        <dsp:cNvSpPr/>
      </dsp:nvSpPr>
      <dsp:spPr>
        <a:xfrm>
          <a:off x="2360623" y="1501955"/>
          <a:ext cx="2793206" cy="139660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GB" sz="1900" kern="1200" dirty="0"/>
            <a:t>Difficulties in:</a:t>
          </a:r>
        </a:p>
        <a:p>
          <a:pPr marL="114300" lvl="1" indent="-114300" algn="l" defTabSz="666750">
            <a:lnSpc>
              <a:spcPct val="90000"/>
            </a:lnSpc>
            <a:spcBef>
              <a:spcPct val="0"/>
            </a:spcBef>
            <a:spcAft>
              <a:spcPct val="15000"/>
            </a:spcAft>
            <a:buChar char="•"/>
          </a:pPr>
          <a:r>
            <a:rPr lang="en-GB" sz="1500" kern="1200" dirty="0"/>
            <a:t>Mental Health </a:t>
          </a:r>
        </a:p>
        <a:p>
          <a:pPr marL="114300" lvl="1" indent="-114300" algn="l" defTabSz="666750">
            <a:lnSpc>
              <a:spcPct val="90000"/>
            </a:lnSpc>
            <a:spcBef>
              <a:spcPct val="0"/>
            </a:spcBef>
            <a:spcAft>
              <a:spcPct val="15000"/>
            </a:spcAft>
            <a:buChar char="•"/>
          </a:pPr>
          <a:r>
            <a:rPr lang="en-GB" sz="1500" kern="1200" dirty="0"/>
            <a:t>Physical health</a:t>
          </a:r>
        </a:p>
        <a:p>
          <a:pPr marL="114300" lvl="1" indent="-114300" algn="l" defTabSz="666750">
            <a:lnSpc>
              <a:spcPct val="90000"/>
            </a:lnSpc>
            <a:spcBef>
              <a:spcPct val="0"/>
            </a:spcBef>
            <a:spcAft>
              <a:spcPct val="15000"/>
            </a:spcAft>
            <a:buChar char="•"/>
          </a:pPr>
          <a:r>
            <a:rPr lang="en-GB" sz="1500" kern="1200" dirty="0"/>
            <a:t>Social Health</a:t>
          </a:r>
        </a:p>
      </dsp:txBody>
      <dsp:txXfrm>
        <a:off x="2428800" y="1570132"/>
        <a:ext cx="2656852" cy="12602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9B1F28-9D99-4F20-954E-8047C5532BCE}">
      <dsp:nvSpPr>
        <dsp:cNvPr id="0" name=""/>
        <dsp:cNvSpPr/>
      </dsp:nvSpPr>
      <dsp:spPr>
        <a:xfrm>
          <a:off x="0" y="537777"/>
          <a:ext cx="2980729" cy="189276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21C184-9934-4346-97F4-D39D74BF2EF7}">
      <dsp:nvSpPr>
        <dsp:cNvPr id="0" name=""/>
        <dsp:cNvSpPr/>
      </dsp:nvSpPr>
      <dsp:spPr>
        <a:xfrm>
          <a:off x="331192" y="852409"/>
          <a:ext cx="2980729" cy="189276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3600" kern="1200"/>
            <a:t>A resource for schools and families</a:t>
          </a:r>
          <a:endParaRPr lang="en-US" sz="3600" kern="1200"/>
        </a:p>
      </dsp:txBody>
      <dsp:txXfrm>
        <a:off x="386629" y="907846"/>
        <a:ext cx="2869855" cy="1781889"/>
      </dsp:txXfrm>
    </dsp:sp>
    <dsp:sp modelId="{4F895492-E6A0-4919-85C4-B0EE8ABA92F8}">
      <dsp:nvSpPr>
        <dsp:cNvPr id="0" name=""/>
        <dsp:cNvSpPr/>
      </dsp:nvSpPr>
      <dsp:spPr>
        <a:xfrm>
          <a:off x="3643114" y="537777"/>
          <a:ext cx="2980729" cy="189276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AAFF82-DBBA-4EE8-9314-8B77E6768084}">
      <dsp:nvSpPr>
        <dsp:cNvPr id="0" name=""/>
        <dsp:cNvSpPr/>
      </dsp:nvSpPr>
      <dsp:spPr>
        <a:xfrm>
          <a:off x="3974306" y="852409"/>
          <a:ext cx="2980729" cy="189276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3600" kern="1200"/>
            <a:t>The start of a conversation</a:t>
          </a:r>
          <a:endParaRPr lang="en-US" sz="3600" kern="1200"/>
        </a:p>
      </dsp:txBody>
      <dsp:txXfrm>
        <a:off x="4029743" y="907846"/>
        <a:ext cx="2869855" cy="1781889"/>
      </dsp:txXfrm>
    </dsp:sp>
    <dsp:sp modelId="{97615DFE-54F4-433F-A9C5-37688F927B65}">
      <dsp:nvSpPr>
        <dsp:cNvPr id="0" name=""/>
        <dsp:cNvSpPr/>
      </dsp:nvSpPr>
      <dsp:spPr>
        <a:xfrm>
          <a:off x="7286228" y="537777"/>
          <a:ext cx="2980729" cy="189276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B13B4C-B84C-4415-84F9-642EB538A4BC}">
      <dsp:nvSpPr>
        <dsp:cNvPr id="0" name=""/>
        <dsp:cNvSpPr/>
      </dsp:nvSpPr>
      <dsp:spPr>
        <a:xfrm>
          <a:off x="7617420" y="852409"/>
          <a:ext cx="2980729" cy="189276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3600" kern="1200"/>
            <a:t>Research: </a:t>
          </a:r>
          <a:endParaRPr lang="en-US" sz="3600" kern="1200"/>
        </a:p>
      </dsp:txBody>
      <dsp:txXfrm>
        <a:off x="7672857" y="907846"/>
        <a:ext cx="2869855" cy="17818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C8D868-E622-40AA-AEEF-A18312F36FA8}">
      <dsp:nvSpPr>
        <dsp:cNvPr id="0" name=""/>
        <dsp:cNvSpPr/>
      </dsp:nvSpPr>
      <dsp:spPr>
        <a:xfrm>
          <a:off x="0" y="1099718"/>
          <a:ext cx="6263640" cy="155902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GB" sz="6500" kern="1200"/>
            <a:t>Aspiration</a:t>
          </a:r>
          <a:endParaRPr lang="en-US" sz="6500" kern="1200"/>
        </a:p>
      </dsp:txBody>
      <dsp:txXfrm>
        <a:off x="76105" y="1175823"/>
        <a:ext cx="6111430" cy="1406815"/>
      </dsp:txXfrm>
    </dsp:sp>
    <dsp:sp modelId="{BA2ED71D-A777-4245-ACF8-F7EE397A553D}">
      <dsp:nvSpPr>
        <dsp:cNvPr id="0" name=""/>
        <dsp:cNvSpPr/>
      </dsp:nvSpPr>
      <dsp:spPr>
        <a:xfrm>
          <a:off x="0" y="2845944"/>
          <a:ext cx="6263640" cy="155902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GB" sz="6500" kern="1200"/>
            <a:t>Work to date</a:t>
          </a:r>
          <a:endParaRPr lang="en-US" sz="6500" kern="1200"/>
        </a:p>
      </dsp:txBody>
      <dsp:txXfrm>
        <a:off x="76105" y="2922049"/>
        <a:ext cx="6111430" cy="14068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DD781B-C67B-4A59-A9E5-778357876E83}">
      <dsp:nvSpPr>
        <dsp:cNvPr id="0" name=""/>
        <dsp:cNvSpPr/>
      </dsp:nvSpPr>
      <dsp:spPr>
        <a:xfrm>
          <a:off x="0" y="1099718"/>
          <a:ext cx="6263640" cy="1559025"/>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GB" sz="6500" kern="1200"/>
            <a:t>Case study 1</a:t>
          </a:r>
          <a:endParaRPr lang="en-US" sz="6500" kern="1200"/>
        </a:p>
      </dsp:txBody>
      <dsp:txXfrm>
        <a:off x="76105" y="1175823"/>
        <a:ext cx="6111430" cy="1406815"/>
      </dsp:txXfrm>
    </dsp:sp>
    <dsp:sp modelId="{4418568E-BFF9-42AE-A9A4-2FB8FC9AC63C}">
      <dsp:nvSpPr>
        <dsp:cNvPr id="0" name=""/>
        <dsp:cNvSpPr/>
      </dsp:nvSpPr>
      <dsp:spPr>
        <a:xfrm>
          <a:off x="0" y="2845944"/>
          <a:ext cx="6263640" cy="1559025"/>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GB" sz="6500" kern="1200"/>
            <a:t>Case study 2</a:t>
          </a:r>
          <a:endParaRPr lang="en-US" sz="6500" kern="1200"/>
        </a:p>
      </dsp:txBody>
      <dsp:txXfrm>
        <a:off x="76105" y="2922049"/>
        <a:ext cx="6111430" cy="140681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518FBB-A385-4A30-B0A5-F6EDE5FF22ED}">
      <dsp:nvSpPr>
        <dsp:cNvPr id="0" name=""/>
        <dsp:cNvSpPr/>
      </dsp:nvSpPr>
      <dsp:spPr>
        <a:xfrm>
          <a:off x="0" y="671"/>
          <a:ext cx="626364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22BA73-E2CB-4F5A-8C3A-D5289DE586FB}">
      <dsp:nvSpPr>
        <dsp:cNvPr id="0" name=""/>
        <dsp:cNvSpPr/>
      </dsp:nvSpPr>
      <dsp:spPr>
        <a:xfrm>
          <a:off x="0" y="671"/>
          <a:ext cx="6263640" cy="5503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kern="1200"/>
            <a:t>PAC-UK: </a:t>
          </a:r>
          <a:r>
            <a:rPr lang="en-GB" sz="1500" b="1" i="0" kern="1200"/>
            <a:t>From Protection to Inclusion: A Handbook for teachers on children in alternative</a:t>
          </a:r>
          <a:endParaRPr lang="en-US" sz="1500" kern="1200"/>
        </a:p>
      </dsp:txBody>
      <dsp:txXfrm>
        <a:off x="0" y="671"/>
        <a:ext cx="6263640" cy="550334"/>
      </dsp:txXfrm>
    </dsp:sp>
    <dsp:sp modelId="{87C9CA1E-FEC7-4150-8554-03C1551C19AB}">
      <dsp:nvSpPr>
        <dsp:cNvPr id="0" name=""/>
        <dsp:cNvSpPr/>
      </dsp:nvSpPr>
      <dsp:spPr>
        <a:xfrm>
          <a:off x="0" y="551006"/>
          <a:ext cx="626364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1DD53C-951D-4059-A1C3-7BA59A8DCEEA}">
      <dsp:nvSpPr>
        <dsp:cNvPr id="0" name=""/>
        <dsp:cNvSpPr/>
      </dsp:nvSpPr>
      <dsp:spPr>
        <a:xfrm>
          <a:off x="0" y="551006"/>
          <a:ext cx="6263640" cy="5503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b="1" i="0" kern="1200"/>
            <a:t>care and adopted children. </a:t>
          </a:r>
          <a:endParaRPr lang="en-US" sz="1500" kern="1200"/>
        </a:p>
      </dsp:txBody>
      <dsp:txXfrm>
        <a:off x="0" y="551006"/>
        <a:ext cx="6263640" cy="550334"/>
      </dsp:txXfrm>
    </dsp:sp>
    <dsp:sp modelId="{FCB5BAE7-CE2F-4AB3-9F37-8722AA13DB0F}">
      <dsp:nvSpPr>
        <dsp:cNvPr id="0" name=""/>
        <dsp:cNvSpPr/>
      </dsp:nvSpPr>
      <dsp:spPr>
        <a:xfrm>
          <a:off x="0" y="1101340"/>
          <a:ext cx="626364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77CD53-BEDE-4945-8E7F-DE8CF70632CC}">
      <dsp:nvSpPr>
        <dsp:cNvPr id="0" name=""/>
        <dsp:cNvSpPr/>
      </dsp:nvSpPr>
      <dsp:spPr>
        <a:xfrm>
          <a:off x="0" y="1101340"/>
          <a:ext cx="6263640" cy="5503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b="1" i="0" kern="1200"/>
            <a:t>Meeting the needs of adopted and permanently placed children - A guide for   </a:t>
          </a:r>
          <a:endParaRPr lang="en-US" sz="1500" kern="1200"/>
        </a:p>
      </dsp:txBody>
      <dsp:txXfrm>
        <a:off x="0" y="1101340"/>
        <a:ext cx="6263640" cy="550334"/>
      </dsp:txXfrm>
    </dsp:sp>
    <dsp:sp modelId="{C10F68F0-4391-47E9-82C8-9AAD7982EF2E}">
      <dsp:nvSpPr>
        <dsp:cNvPr id="0" name=""/>
        <dsp:cNvSpPr/>
      </dsp:nvSpPr>
      <dsp:spPr>
        <a:xfrm>
          <a:off x="0" y="1651675"/>
          <a:ext cx="626364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128BFB-EDBA-40FF-BB84-BEFAC986A7E1}">
      <dsp:nvSpPr>
        <dsp:cNvPr id="0" name=""/>
        <dsp:cNvSpPr/>
      </dsp:nvSpPr>
      <dsp:spPr>
        <a:xfrm>
          <a:off x="0" y="1651675"/>
          <a:ext cx="6263640" cy="5503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b="1" i="0" kern="1200"/>
            <a:t>school staff</a:t>
          </a:r>
          <a:endParaRPr lang="en-US" sz="1500" kern="1200"/>
        </a:p>
      </dsp:txBody>
      <dsp:txXfrm>
        <a:off x="0" y="1651675"/>
        <a:ext cx="6263640" cy="550334"/>
      </dsp:txXfrm>
    </dsp:sp>
    <dsp:sp modelId="{8A156876-FCA1-4843-B85E-F4A7883EBCDD}">
      <dsp:nvSpPr>
        <dsp:cNvPr id="0" name=""/>
        <dsp:cNvSpPr/>
      </dsp:nvSpPr>
      <dsp:spPr>
        <a:xfrm>
          <a:off x="0" y="2202009"/>
          <a:ext cx="626364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5A98D4-221F-4D10-A313-EE7C73C06EBD}">
      <dsp:nvSpPr>
        <dsp:cNvPr id="0" name=""/>
        <dsp:cNvSpPr/>
      </dsp:nvSpPr>
      <dsp:spPr>
        <a:xfrm>
          <a:off x="0" y="2202009"/>
          <a:ext cx="6263640" cy="5503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b="1" i="0" kern="1200">
              <a:hlinkClick xmlns:r="http://schemas.openxmlformats.org/officeDocument/2006/relationships" r:id="rId1"/>
            </a:rPr>
            <a:t>https://www.pac-uk.org/our-services/education/education-resources/</a:t>
          </a:r>
          <a:endParaRPr lang="en-US" sz="1500" kern="1200"/>
        </a:p>
      </dsp:txBody>
      <dsp:txXfrm>
        <a:off x="0" y="2202009"/>
        <a:ext cx="6263640" cy="550334"/>
      </dsp:txXfrm>
    </dsp:sp>
    <dsp:sp modelId="{B03DCDC2-7FE5-49D1-8ED2-9CFB69C1FF0C}">
      <dsp:nvSpPr>
        <dsp:cNvPr id="0" name=""/>
        <dsp:cNvSpPr/>
      </dsp:nvSpPr>
      <dsp:spPr>
        <a:xfrm>
          <a:off x="0" y="2752343"/>
          <a:ext cx="626364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69A8F5-DB15-4689-B3B4-501C036315CB}">
      <dsp:nvSpPr>
        <dsp:cNvPr id="0" name=""/>
        <dsp:cNvSpPr/>
      </dsp:nvSpPr>
      <dsp:spPr>
        <a:xfrm>
          <a:off x="0" y="2752343"/>
          <a:ext cx="6263640" cy="5503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kern="1200"/>
            <a:t>Adoption-UK: </a:t>
          </a:r>
          <a:endParaRPr lang="en-US" sz="1500" kern="1200"/>
        </a:p>
      </dsp:txBody>
      <dsp:txXfrm>
        <a:off x="0" y="2752343"/>
        <a:ext cx="6263640" cy="550334"/>
      </dsp:txXfrm>
    </dsp:sp>
    <dsp:sp modelId="{5D255663-E285-4DB2-A335-2ADE6F5D61EE}">
      <dsp:nvSpPr>
        <dsp:cNvPr id="0" name=""/>
        <dsp:cNvSpPr/>
      </dsp:nvSpPr>
      <dsp:spPr>
        <a:xfrm>
          <a:off x="0" y="3302678"/>
          <a:ext cx="626364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2D1ED2-9897-4F31-A3F0-057AF6D0E60F}">
      <dsp:nvSpPr>
        <dsp:cNvPr id="0" name=""/>
        <dsp:cNvSpPr/>
      </dsp:nvSpPr>
      <dsp:spPr>
        <a:xfrm>
          <a:off x="0" y="3302678"/>
          <a:ext cx="6263640" cy="5503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kern="1200"/>
            <a:t>Family Futures: e.g., </a:t>
          </a:r>
          <a:r>
            <a:rPr lang="en-GB" sz="1500" kern="1200">
              <a:hlinkClick xmlns:r="http://schemas.openxmlformats.org/officeDocument/2006/relationships" r:id="rId2"/>
            </a:rPr>
            <a:t>https://www.familyfutures.co.uk/services-for-schools/#:~:text=Anti-Bullying%20Resource%C2%A0for%20Schools</a:t>
          </a:r>
          <a:endParaRPr lang="en-US" sz="1500" kern="1200"/>
        </a:p>
      </dsp:txBody>
      <dsp:txXfrm>
        <a:off x="0" y="3302678"/>
        <a:ext cx="6263640" cy="550334"/>
      </dsp:txXfrm>
    </dsp:sp>
    <dsp:sp modelId="{0FEC0064-268D-43CE-B04D-DE468C3FB8CE}">
      <dsp:nvSpPr>
        <dsp:cNvPr id="0" name=""/>
        <dsp:cNvSpPr/>
      </dsp:nvSpPr>
      <dsp:spPr>
        <a:xfrm>
          <a:off x="0" y="3853012"/>
          <a:ext cx="626364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B9B4A3-DCCA-4D8C-BB9B-09A3E9C1934B}">
      <dsp:nvSpPr>
        <dsp:cNvPr id="0" name=""/>
        <dsp:cNvSpPr/>
      </dsp:nvSpPr>
      <dsp:spPr>
        <a:xfrm>
          <a:off x="0" y="3853012"/>
          <a:ext cx="6263640" cy="5503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kern="1200"/>
            <a:t>FASD:</a:t>
          </a:r>
          <a:r>
            <a:rPr lang="en-GB" sz="1500" u="sng" kern="1200">
              <a:hlinkClick xmlns:r="http://schemas.openxmlformats.org/officeDocument/2006/relationships" r:id="rId3"/>
            </a:rPr>
            <a:t>https://nationalfasd.org.uk/</a:t>
          </a:r>
          <a:endParaRPr lang="en-US" sz="1500" kern="1200"/>
        </a:p>
      </dsp:txBody>
      <dsp:txXfrm>
        <a:off x="0" y="3853012"/>
        <a:ext cx="6263640" cy="550334"/>
      </dsp:txXfrm>
    </dsp:sp>
    <dsp:sp modelId="{D9A32602-5149-48C6-A289-616B9B91DA84}">
      <dsp:nvSpPr>
        <dsp:cNvPr id="0" name=""/>
        <dsp:cNvSpPr/>
      </dsp:nvSpPr>
      <dsp:spPr>
        <a:xfrm>
          <a:off x="0" y="4403347"/>
          <a:ext cx="626364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8255C5-7B36-4962-96EA-4502418C8022}">
      <dsp:nvSpPr>
        <dsp:cNvPr id="0" name=""/>
        <dsp:cNvSpPr/>
      </dsp:nvSpPr>
      <dsp:spPr>
        <a:xfrm>
          <a:off x="0" y="4403347"/>
          <a:ext cx="6263640" cy="5503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u="sng" kern="1200">
              <a:hlinkClick xmlns:r="http://schemas.openxmlformats.org/officeDocument/2006/relationships" r:id="rId4"/>
            </a:rPr>
            <a:t>https://fasd.me/</a:t>
          </a:r>
          <a:endParaRPr lang="en-US" sz="1500" kern="1200"/>
        </a:p>
      </dsp:txBody>
      <dsp:txXfrm>
        <a:off x="0" y="4403347"/>
        <a:ext cx="6263640" cy="550334"/>
      </dsp:txXfrm>
    </dsp:sp>
    <dsp:sp modelId="{9B8F7515-FBA3-4904-AC4D-4AB33D363382}">
      <dsp:nvSpPr>
        <dsp:cNvPr id="0" name=""/>
        <dsp:cNvSpPr/>
      </dsp:nvSpPr>
      <dsp:spPr>
        <a:xfrm>
          <a:off x="0" y="4953681"/>
          <a:ext cx="626364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6C1ABF-005B-4866-BDD2-68CEE16F581B}">
      <dsp:nvSpPr>
        <dsp:cNvPr id="0" name=""/>
        <dsp:cNvSpPr/>
      </dsp:nvSpPr>
      <dsp:spPr>
        <a:xfrm>
          <a:off x="0" y="4953681"/>
          <a:ext cx="6263640" cy="5503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kern="1200"/>
            <a:t>Strategies NOT solutions </a:t>
          </a:r>
          <a:r>
            <a:rPr lang="en-GB" sz="1500" u="sng" kern="1200"/>
            <a:t>https://edmontonfetalalcoholnetwork.org/resources/strategies-not-solutions/</a:t>
          </a:r>
          <a:endParaRPr lang="en-US" sz="1500" kern="1200"/>
        </a:p>
      </dsp:txBody>
      <dsp:txXfrm>
        <a:off x="0" y="4953681"/>
        <a:ext cx="6263640" cy="550334"/>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3495" cy="502516"/>
          </a:xfrm>
          <a:prstGeom prst="rect">
            <a:avLst/>
          </a:prstGeom>
        </p:spPr>
        <p:txBody>
          <a:bodyPr vert="horz" lIns="96570" tIns="48285" rIns="96570" bIns="48285" rtlCol="0"/>
          <a:lstStyle>
            <a:lvl1pPr algn="l">
              <a:defRPr sz="1300"/>
            </a:lvl1pPr>
          </a:lstStyle>
          <a:p>
            <a:endParaRPr lang="en-GB"/>
          </a:p>
        </p:txBody>
      </p:sp>
      <p:sp>
        <p:nvSpPr>
          <p:cNvPr id="3" name="Date Placeholder 2"/>
          <p:cNvSpPr>
            <a:spLocks noGrp="1"/>
          </p:cNvSpPr>
          <p:nvPr>
            <p:ph type="dt" idx="1"/>
          </p:nvPr>
        </p:nvSpPr>
        <p:spPr>
          <a:xfrm>
            <a:off x="3899900" y="0"/>
            <a:ext cx="2983495" cy="502516"/>
          </a:xfrm>
          <a:prstGeom prst="rect">
            <a:avLst/>
          </a:prstGeom>
        </p:spPr>
        <p:txBody>
          <a:bodyPr vert="horz" lIns="96570" tIns="48285" rIns="96570" bIns="48285" rtlCol="0"/>
          <a:lstStyle>
            <a:lvl1pPr algn="r">
              <a:defRPr sz="1300"/>
            </a:lvl1pPr>
          </a:lstStyle>
          <a:p>
            <a:fld id="{375AA5AF-B39C-4E42-BE46-798FF147B57E}" type="datetimeFigureOut">
              <a:rPr lang="en-GB" smtClean="0"/>
              <a:t>19/11/2021</a:t>
            </a:fld>
            <a:endParaRPr lang="en-GB"/>
          </a:p>
        </p:txBody>
      </p:sp>
      <p:sp>
        <p:nvSpPr>
          <p:cNvPr id="4" name="Slide Image Placeholder 3"/>
          <p:cNvSpPr>
            <a:spLocks noGrp="1" noRot="1" noChangeAspect="1"/>
          </p:cNvSpPr>
          <p:nvPr>
            <p:ph type="sldImg" idx="2"/>
          </p:nvPr>
        </p:nvSpPr>
        <p:spPr>
          <a:xfrm>
            <a:off x="439738" y="1252538"/>
            <a:ext cx="6005512" cy="3379787"/>
          </a:xfrm>
          <a:prstGeom prst="rect">
            <a:avLst/>
          </a:prstGeom>
          <a:noFill/>
          <a:ln w="12700">
            <a:solidFill>
              <a:prstClr val="black"/>
            </a:solidFill>
          </a:ln>
        </p:spPr>
        <p:txBody>
          <a:bodyPr vert="horz" lIns="96570" tIns="48285" rIns="96570" bIns="48285" rtlCol="0" anchor="ctr"/>
          <a:lstStyle/>
          <a:p>
            <a:endParaRPr lang="en-GB"/>
          </a:p>
        </p:txBody>
      </p:sp>
      <p:sp>
        <p:nvSpPr>
          <p:cNvPr id="5" name="Notes Placeholder 4"/>
          <p:cNvSpPr>
            <a:spLocks noGrp="1"/>
          </p:cNvSpPr>
          <p:nvPr>
            <p:ph type="body" sz="quarter" idx="3"/>
          </p:nvPr>
        </p:nvSpPr>
        <p:spPr>
          <a:xfrm>
            <a:off x="688499" y="4819978"/>
            <a:ext cx="5507990" cy="3943618"/>
          </a:xfrm>
          <a:prstGeom prst="rect">
            <a:avLst/>
          </a:prstGeom>
        </p:spPr>
        <p:txBody>
          <a:bodyPr vert="horz" lIns="96570" tIns="48285" rIns="96570" bIns="4828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3023"/>
            <a:ext cx="2983495" cy="502515"/>
          </a:xfrm>
          <a:prstGeom prst="rect">
            <a:avLst/>
          </a:prstGeom>
        </p:spPr>
        <p:txBody>
          <a:bodyPr vert="horz" lIns="96570" tIns="48285" rIns="96570" bIns="48285" rtlCol="0" anchor="b"/>
          <a:lstStyle>
            <a:lvl1pPr algn="l">
              <a:defRPr sz="1300"/>
            </a:lvl1pPr>
          </a:lstStyle>
          <a:p>
            <a:endParaRPr lang="en-GB"/>
          </a:p>
        </p:txBody>
      </p:sp>
      <p:sp>
        <p:nvSpPr>
          <p:cNvPr id="7" name="Slide Number Placeholder 6"/>
          <p:cNvSpPr>
            <a:spLocks noGrp="1"/>
          </p:cNvSpPr>
          <p:nvPr>
            <p:ph type="sldNum" sz="quarter" idx="5"/>
          </p:nvPr>
        </p:nvSpPr>
        <p:spPr>
          <a:xfrm>
            <a:off x="3899900" y="9513023"/>
            <a:ext cx="2983495" cy="502515"/>
          </a:xfrm>
          <a:prstGeom prst="rect">
            <a:avLst/>
          </a:prstGeom>
        </p:spPr>
        <p:txBody>
          <a:bodyPr vert="horz" lIns="96570" tIns="48285" rIns="96570" bIns="48285" rtlCol="0" anchor="b"/>
          <a:lstStyle>
            <a:lvl1pPr algn="r">
              <a:defRPr sz="1300"/>
            </a:lvl1pPr>
          </a:lstStyle>
          <a:p>
            <a:fld id="{7FDA9A2E-6DF4-476D-BC10-E0C2E29FDEA2}" type="slidenum">
              <a:rPr lang="en-GB" smtClean="0"/>
              <a:t>‹#›</a:t>
            </a:fld>
            <a:endParaRPr lang="en-GB"/>
          </a:p>
        </p:txBody>
      </p:sp>
    </p:spTree>
    <p:extLst>
      <p:ext uri="{BB962C8B-B14F-4D97-AF65-F5344CB8AC3E}">
        <p14:creationId xmlns:p14="http://schemas.microsoft.com/office/powerpoint/2010/main" val="2583762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Whilst you are watching, please note anything that comes to mind, ideas/ thoughts/ comments which could be helpful in moving this task forward.</a:t>
            </a:r>
          </a:p>
        </p:txBody>
      </p:sp>
      <p:sp>
        <p:nvSpPr>
          <p:cNvPr id="4" name="Slide Number Placeholder 3"/>
          <p:cNvSpPr>
            <a:spLocks noGrp="1"/>
          </p:cNvSpPr>
          <p:nvPr>
            <p:ph type="sldNum" sz="quarter" idx="5"/>
          </p:nvPr>
        </p:nvSpPr>
        <p:spPr/>
        <p:txBody>
          <a:bodyPr/>
          <a:lstStyle/>
          <a:p>
            <a:fld id="{7FDA9A2E-6DF4-476D-BC10-E0C2E29FDEA2}" type="slidenum">
              <a:rPr lang="en-GB" smtClean="0"/>
              <a:t>1</a:t>
            </a:fld>
            <a:endParaRPr lang="en-GB"/>
          </a:p>
        </p:txBody>
      </p:sp>
    </p:spTree>
    <p:extLst>
      <p:ext uri="{BB962C8B-B14F-4D97-AF65-F5344CB8AC3E}">
        <p14:creationId xmlns:p14="http://schemas.microsoft.com/office/powerpoint/2010/main" val="241376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buFont typeface="+mj-lt"/>
              <a:buAutoNum type="arabicPeriod"/>
            </a:pPr>
            <a:r>
              <a:rPr lang="en-GB" dirty="0"/>
              <a:t>40 kids adopted in Suffolk </a:t>
            </a:r>
          </a:p>
          <a:p>
            <a:pPr marL="514350" indent="-514350">
              <a:buFont typeface="+mj-lt"/>
              <a:buAutoNum type="arabicPeriod"/>
            </a:pPr>
            <a:r>
              <a:rPr lang="en-GB" dirty="0"/>
              <a:t>Impact of developmental trauma and attachment on learning</a:t>
            </a:r>
          </a:p>
          <a:p>
            <a:r>
              <a:rPr lang="en-GB" dirty="0"/>
              <a:t>Adoption triangle support and schedule 2’s (birth records for an adult…) Birth records inquiry… when adopted adult wants to trace a parents/ siblings. Adoptions pre 75 and after 75…</a:t>
            </a:r>
          </a:p>
        </p:txBody>
      </p:sp>
      <p:sp>
        <p:nvSpPr>
          <p:cNvPr id="4" name="Slide Number Placeholder 3"/>
          <p:cNvSpPr>
            <a:spLocks noGrp="1"/>
          </p:cNvSpPr>
          <p:nvPr>
            <p:ph type="sldNum" sz="quarter" idx="5"/>
          </p:nvPr>
        </p:nvSpPr>
        <p:spPr/>
        <p:txBody>
          <a:bodyPr/>
          <a:lstStyle/>
          <a:p>
            <a:fld id="{7FDA9A2E-6DF4-476D-BC10-E0C2E29FDEA2}" type="slidenum">
              <a:rPr lang="en-GB" smtClean="0"/>
              <a:t>13</a:t>
            </a:fld>
            <a:endParaRPr lang="en-GB"/>
          </a:p>
        </p:txBody>
      </p:sp>
    </p:spTree>
    <p:extLst>
      <p:ext uri="{BB962C8B-B14F-4D97-AF65-F5344CB8AC3E}">
        <p14:creationId xmlns:p14="http://schemas.microsoft.com/office/powerpoint/2010/main" val="636109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FDA9A2E-6DF4-476D-BC10-E0C2E29FDEA2}" type="slidenum">
              <a:rPr lang="en-GB" smtClean="0"/>
              <a:t>2</a:t>
            </a:fld>
            <a:endParaRPr lang="en-GB"/>
          </a:p>
        </p:txBody>
      </p:sp>
    </p:spTree>
    <p:extLst>
      <p:ext uri="{BB962C8B-B14F-4D97-AF65-F5344CB8AC3E}">
        <p14:creationId xmlns:p14="http://schemas.microsoft.com/office/powerpoint/2010/main" val="2169386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DA9A2E-6DF4-476D-BC10-E0C2E29FDEA2}" type="slidenum">
              <a:rPr lang="en-GB" smtClean="0"/>
              <a:t>3</a:t>
            </a:fld>
            <a:endParaRPr lang="en-GB"/>
          </a:p>
        </p:txBody>
      </p:sp>
    </p:spTree>
    <p:extLst>
      <p:ext uri="{BB962C8B-B14F-4D97-AF65-F5344CB8AC3E}">
        <p14:creationId xmlns:p14="http://schemas.microsoft.com/office/powerpoint/2010/main" val="3125486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Increasing rise of children in </a:t>
            </a:r>
            <a:r>
              <a:rPr lang="en-GB" dirty="0" err="1"/>
              <a:t>care..Since</a:t>
            </a:r>
            <a:r>
              <a:rPr lang="en-GB" dirty="0"/>
              <a:t> 200o government review of adoption as a pathway for CIC</a:t>
            </a:r>
          </a:p>
          <a:p>
            <a:r>
              <a:rPr lang="en-GB" b="1" dirty="0"/>
              <a:t>Scoping and scanning</a:t>
            </a:r>
          </a:p>
          <a:p>
            <a:r>
              <a:rPr lang="en-GB" dirty="0" err="1"/>
              <a:t>Behav</a:t>
            </a:r>
            <a:r>
              <a:rPr lang="en-GB" dirty="0"/>
              <a:t> diffs : non compliance, over activity stealing, anxiety, fearfulness</a:t>
            </a:r>
          </a:p>
          <a:p>
            <a:r>
              <a:rPr lang="en-GB" dirty="0"/>
              <a:t>Difficulty showing warmth and expressing feelings, regulating emotions and close relationships</a:t>
            </a:r>
          </a:p>
          <a:p>
            <a:r>
              <a:rPr lang="en-GB" dirty="0"/>
              <a:t>Delayed school attainment, communication and concentration problems, behavioural difficulties, poor relationships with peers and teachers.</a:t>
            </a:r>
          </a:p>
          <a:p>
            <a:r>
              <a:rPr lang="en-GB" dirty="0"/>
              <a:t>Beyond the adoption order research into why adoptions disrupt.</a:t>
            </a:r>
          </a:p>
        </p:txBody>
      </p:sp>
      <p:sp>
        <p:nvSpPr>
          <p:cNvPr id="4" name="Slide Number Placeholder 3"/>
          <p:cNvSpPr>
            <a:spLocks noGrp="1"/>
          </p:cNvSpPr>
          <p:nvPr>
            <p:ph type="sldNum" sz="quarter" idx="5"/>
          </p:nvPr>
        </p:nvSpPr>
        <p:spPr/>
        <p:txBody>
          <a:bodyPr/>
          <a:lstStyle/>
          <a:p>
            <a:fld id="{7FDA9A2E-6DF4-476D-BC10-E0C2E29FDEA2}" type="slidenum">
              <a:rPr lang="en-GB" smtClean="0"/>
              <a:t>4</a:t>
            </a:fld>
            <a:endParaRPr lang="en-GB"/>
          </a:p>
        </p:txBody>
      </p:sp>
    </p:spTree>
    <p:extLst>
      <p:ext uri="{BB962C8B-B14F-4D97-AF65-F5344CB8AC3E}">
        <p14:creationId xmlns:p14="http://schemas.microsoft.com/office/powerpoint/2010/main" val="803641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ASF funds treatment packages capped at £5000</a:t>
            </a:r>
          </a:p>
        </p:txBody>
      </p:sp>
      <p:sp>
        <p:nvSpPr>
          <p:cNvPr id="4" name="Slide Number Placeholder 3"/>
          <p:cNvSpPr>
            <a:spLocks noGrp="1"/>
          </p:cNvSpPr>
          <p:nvPr>
            <p:ph type="sldNum" sz="quarter" idx="5"/>
          </p:nvPr>
        </p:nvSpPr>
        <p:spPr/>
        <p:txBody>
          <a:bodyPr/>
          <a:lstStyle/>
          <a:p>
            <a:fld id="{7FDA9A2E-6DF4-476D-BC10-E0C2E29FDEA2}" type="slidenum">
              <a:rPr lang="en-GB" smtClean="0"/>
              <a:t>6</a:t>
            </a:fld>
            <a:endParaRPr lang="en-GB"/>
          </a:p>
        </p:txBody>
      </p:sp>
    </p:spTree>
    <p:extLst>
      <p:ext uri="{BB962C8B-B14F-4D97-AF65-F5344CB8AC3E}">
        <p14:creationId xmlns:p14="http://schemas.microsoft.com/office/powerpoint/2010/main" val="65621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FDA9A2E-6DF4-476D-BC10-E0C2E29FDEA2}" type="slidenum">
              <a:rPr lang="en-GB" smtClean="0"/>
              <a:t>7</a:t>
            </a:fld>
            <a:endParaRPr lang="en-GB"/>
          </a:p>
        </p:txBody>
      </p:sp>
    </p:spTree>
    <p:extLst>
      <p:ext uri="{BB962C8B-B14F-4D97-AF65-F5344CB8AC3E}">
        <p14:creationId xmlns:p14="http://schemas.microsoft.com/office/powerpoint/2010/main" val="1369955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2013 the DfE introduced Pupil Premium Plus for looked after and previously looked after children. In doing this, the DfE acknowledged the enduring impact of trauma and loss in children's lives and the key role of schools in supporting children who have had a difficult start in life. Pupil premium plus is currently £2,300 per child per year. </a:t>
            </a:r>
          </a:p>
          <a:p>
            <a:endParaRPr lang="en-GB" dirty="0"/>
          </a:p>
          <a:p>
            <a:r>
              <a:rPr lang="en-GB" dirty="0"/>
              <a:t>How is funding accessed? In order for schools to access the funding, parents and guardians must declare their child's adoptive, SGO or CAO status directly to the school before the school completes the January census. Parents and guardians must provide evidence, for example, a copy of the legal order </a:t>
            </a:r>
            <a:r>
              <a:rPr lang="en-GB" dirty="0" err="1"/>
              <a:t>order</a:t>
            </a:r>
            <a:r>
              <a:rPr lang="en-GB" dirty="0"/>
              <a:t>, or a confirmation letter from the local authority which placed their child. Parents should not need to declare their child’s status again until the child changes school.</a:t>
            </a:r>
          </a:p>
          <a:p>
            <a:endParaRPr lang="en-GB" dirty="0"/>
          </a:p>
          <a:p>
            <a:pPr defTabSz="965698"/>
            <a:r>
              <a:rPr lang="en-GB" sz="1300" dirty="0"/>
              <a:t>The DfE has said that it intends the funding to be spent on: ‘...helping adopted children emotionally, socially and educationally by providing specific support to raise their attainment and address their wider needs.’ The focus on children’s social and emotional and wider needs is in contrast to the Pupil Premium for children eligible for free school meals, which is focused on closing the attainment gap. </a:t>
            </a:r>
          </a:p>
          <a:p>
            <a:endParaRPr lang="en-GB" dirty="0"/>
          </a:p>
        </p:txBody>
      </p:sp>
      <p:sp>
        <p:nvSpPr>
          <p:cNvPr id="4" name="Slide Number Placeholder 3"/>
          <p:cNvSpPr>
            <a:spLocks noGrp="1"/>
          </p:cNvSpPr>
          <p:nvPr>
            <p:ph type="sldNum" sz="quarter" idx="5"/>
          </p:nvPr>
        </p:nvSpPr>
        <p:spPr/>
        <p:txBody>
          <a:bodyPr/>
          <a:lstStyle/>
          <a:p>
            <a:fld id="{7FDA9A2E-6DF4-476D-BC10-E0C2E29FDEA2}" type="slidenum">
              <a:rPr lang="en-GB" smtClean="0"/>
              <a:t>8</a:t>
            </a:fld>
            <a:endParaRPr lang="en-GB"/>
          </a:p>
        </p:txBody>
      </p:sp>
    </p:spTree>
    <p:extLst>
      <p:ext uri="{BB962C8B-B14F-4D97-AF65-F5344CB8AC3E}">
        <p14:creationId xmlns:p14="http://schemas.microsoft.com/office/powerpoint/2010/main" val="3700566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DA9A2E-6DF4-476D-BC10-E0C2E29FDEA2}" type="slidenum">
              <a:rPr lang="en-GB" smtClean="0"/>
              <a:t>9</a:t>
            </a:fld>
            <a:endParaRPr lang="en-GB"/>
          </a:p>
        </p:txBody>
      </p:sp>
    </p:spTree>
    <p:extLst>
      <p:ext uri="{BB962C8B-B14F-4D97-AF65-F5344CB8AC3E}">
        <p14:creationId xmlns:p14="http://schemas.microsoft.com/office/powerpoint/2010/main" val="2052100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Experience of working with parents</a:t>
            </a:r>
          </a:p>
          <a:p>
            <a:endParaRPr lang="en-GB" dirty="0"/>
          </a:p>
          <a:p>
            <a:r>
              <a:rPr lang="en-GB" dirty="0"/>
              <a:t>Discussion with VS, adoptive parents, working group.. Current trials, contact with Devon</a:t>
            </a:r>
          </a:p>
        </p:txBody>
      </p:sp>
      <p:sp>
        <p:nvSpPr>
          <p:cNvPr id="4" name="Slide Number Placeholder 3"/>
          <p:cNvSpPr>
            <a:spLocks noGrp="1"/>
          </p:cNvSpPr>
          <p:nvPr>
            <p:ph type="sldNum" sz="quarter" idx="5"/>
          </p:nvPr>
        </p:nvSpPr>
        <p:spPr/>
        <p:txBody>
          <a:bodyPr/>
          <a:lstStyle/>
          <a:p>
            <a:fld id="{7FDA9A2E-6DF4-476D-BC10-E0C2E29FDEA2}" type="slidenum">
              <a:rPr lang="en-GB" smtClean="0"/>
              <a:t>10</a:t>
            </a:fld>
            <a:endParaRPr lang="en-GB"/>
          </a:p>
        </p:txBody>
      </p:sp>
    </p:spTree>
    <p:extLst>
      <p:ext uri="{BB962C8B-B14F-4D97-AF65-F5344CB8AC3E}">
        <p14:creationId xmlns:p14="http://schemas.microsoft.com/office/powerpoint/2010/main" val="4158312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931BC-7709-48AA-B000-9F2E160873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BBB7644-5970-4A99-B079-7DF72DD55E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0DA2737-52BB-47FF-AFCF-ECFFADE6D9C4}"/>
              </a:ext>
            </a:extLst>
          </p:cNvPr>
          <p:cNvSpPr>
            <a:spLocks noGrp="1"/>
          </p:cNvSpPr>
          <p:nvPr>
            <p:ph type="dt" sz="half" idx="10"/>
          </p:nvPr>
        </p:nvSpPr>
        <p:spPr/>
        <p:txBody>
          <a:bodyPr/>
          <a:lstStyle/>
          <a:p>
            <a:fld id="{5A93FF40-2AE3-438B-978B-E429F842104A}" type="datetimeFigureOut">
              <a:rPr lang="en-GB" smtClean="0"/>
              <a:t>19/11/2021</a:t>
            </a:fld>
            <a:endParaRPr lang="en-GB"/>
          </a:p>
        </p:txBody>
      </p:sp>
      <p:sp>
        <p:nvSpPr>
          <p:cNvPr id="5" name="Footer Placeholder 4">
            <a:extLst>
              <a:ext uri="{FF2B5EF4-FFF2-40B4-BE49-F238E27FC236}">
                <a16:creationId xmlns:a16="http://schemas.microsoft.com/office/drawing/2014/main" id="{415C7AEB-C1A2-4AEE-A40E-53B694C098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C8B7DC-4389-482E-8AA3-5DC72E913A47}"/>
              </a:ext>
            </a:extLst>
          </p:cNvPr>
          <p:cNvSpPr>
            <a:spLocks noGrp="1"/>
          </p:cNvSpPr>
          <p:nvPr>
            <p:ph type="sldNum" sz="quarter" idx="12"/>
          </p:nvPr>
        </p:nvSpPr>
        <p:spPr/>
        <p:txBody>
          <a:bodyPr/>
          <a:lstStyle/>
          <a:p>
            <a:fld id="{3067FA6C-28AC-41A8-B5DD-245FF4603991}" type="slidenum">
              <a:rPr lang="en-GB" smtClean="0"/>
              <a:t>‹#›</a:t>
            </a:fld>
            <a:endParaRPr lang="en-GB"/>
          </a:p>
        </p:txBody>
      </p:sp>
    </p:spTree>
    <p:extLst>
      <p:ext uri="{BB962C8B-B14F-4D97-AF65-F5344CB8AC3E}">
        <p14:creationId xmlns:p14="http://schemas.microsoft.com/office/powerpoint/2010/main" val="3981908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D7B24-FCE3-4937-B9CF-E7C5077F2FC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390B6A6-EC5D-4296-ABA5-F0E65A6EEC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897E39B-4781-4AA9-8B23-27582FC28C58}"/>
              </a:ext>
            </a:extLst>
          </p:cNvPr>
          <p:cNvSpPr>
            <a:spLocks noGrp="1"/>
          </p:cNvSpPr>
          <p:nvPr>
            <p:ph type="dt" sz="half" idx="10"/>
          </p:nvPr>
        </p:nvSpPr>
        <p:spPr/>
        <p:txBody>
          <a:bodyPr/>
          <a:lstStyle/>
          <a:p>
            <a:fld id="{5A93FF40-2AE3-438B-978B-E429F842104A}" type="datetimeFigureOut">
              <a:rPr lang="en-GB" smtClean="0"/>
              <a:t>19/11/2021</a:t>
            </a:fld>
            <a:endParaRPr lang="en-GB"/>
          </a:p>
        </p:txBody>
      </p:sp>
      <p:sp>
        <p:nvSpPr>
          <p:cNvPr id="5" name="Footer Placeholder 4">
            <a:extLst>
              <a:ext uri="{FF2B5EF4-FFF2-40B4-BE49-F238E27FC236}">
                <a16:creationId xmlns:a16="http://schemas.microsoft.com/office/drawing/2014/main" id="{7CF7B397-3033-44B3-8FF9-174D498D73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26295E-7CCD-43F1-9132-FC495629734A}"/>
              </a:ext>
            </a:extLst>
          </p:cNvPr>
          <p:cNvSpPr>
            <a:spLocks noGrp="1"/>
          </p:cNvSpPr>
          <p:nvPr>
            <p:ph type="sldNum" sz="quarter" idx="12"/>
          </p:nvPr>
        </p:nvSpPr>
        <p:spPr/>
        <p:txBody>
          <a:bodyPr/>
          <a:lstStyle/>
          <a:p>
            <a:fld id="{3067FA6C-28AC-41A8-B5DD-245FF4603991}" type="slidenum">
              <a:rPr lang="en-GB" smtClean="0"/>
              <a:t>‹#›</a:t>
            </a:fld>
            <a:endParaRPr lang="en-GB"/>
          </a:p>
        </p:txBody>
      </p:sp>
    </p:spTree>
    <p:extLst>
      <p:ext uri="{BB962C8B-B14F-4D97-AF65-F5344CB8AC3E}">
        <p14:creationId xmlns:p14="http://schemas.microsoft.com/office/powerpoint/2010/main" val="3703945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38FAA8-67D8-4100-AA1C-6870E4CC460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29883FE-BAD0-49DA-8621-275566226C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C671DAD-85F4-4F2A-8749-FAA2EC396AA2}"/>
              </a:ext>
            </a:extLst>
          </p:cNvPr>
          <p:cNvSpPr>
            <a:spLocks noGrp="1"/>
          </p:cNvSpPr>
          <p:nvPr>
            <p:ph type="dt" sz="half" idx="10"/>
          </p:nvPr>
        </p:nvSpPr>
        <p:spPr/>
        <p:txBody>
          <a:bodyPr/>
          <a:lstStyle/>
          <a:p>
            <a:fld id="{5A93FF40-2AE3-438B-978B-E429F842104A}" type="datetimeFigureOut">
              <a:rPr lang="en-GB" smtClean="0"/>
              <a:t>19/11/2021</a:t>
            </a:fld>
            <a:endParaRPr lang="en-GB"/>
          </a:p>
        </p:txBody>
      </p:sp>
      <p:sp>
        <p:nvSpPr>
          <p:cNvPr id="5" name="Footer Placeholder 4">
            <a:extLst>
              <a:ext uri="{FF2B5EF4-FFF2-40B4-BE49-F238E27FC236}">
                <a16:creationId xmlns:a16="http://schemas.microsoft.com/office/drawing/2014/main" id="{2BEEA1F2-0B5B-4F41-BBD2-B453CD28DA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7BBB5A4-A7DF-4878-83AA-9B9923B6E306}"/>
              </a:ext>
            </a:extLst>
          </p:cNvPr>
          <p:cNvSpPr>
            <a:spLocks noGrp="1"/>
          </p:cNvSpPr>
          <p:nvPr>
            <p:ph type="sldNum" sz="quarter" idx="12"/>
          </p:nvPr>
        </p:nvSpPr>
        <p:spPr/>
        <p:txBody>
          <a:bodyPr/>
          <a:lstStyle/>
          <a:p>
            <a:fld id="{3067FA6C-28AC-41A8-B5DD-245FF4603991}" type="slidenum">
              <a:rPr lang="en-GB" smtClean="0"/>
              <a:t>‹#›</a:t>
            </a:fld>
            <a:endParaRPr lang="en-GB"/>
          </a:p>
        </p:txBody>
      </p:sp>
    </p:spTree>
    <p:extLst>
      <p:ext uri="{BB962C8B-B14F-4D97-AF65-F5344CB8AC3E}">
        <p14:creationId xmlns:p14="http://schemas.microsoft.com/office/powerpoint/2010/main" val="624645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29529-61AC-4284-AC45-4C322575DB0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F525AAC-DA4D-4CF1-BCE7-78DBDBFE8E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AC4FF47-9B9E-476A-B5D2-CA46A0233E0B}"/>
              </a:ext>
            </a:extLst>
          </p:cNvPr>
          <p:cNvSpPr>
            <a:spLocks noGrp="1"/>
          </p:cNvSpPr>
          <p:nvPr>
            <p:ph type="dt" sz="half" idx="10"/>
          </p:nvPr>
        </p:nvSpPr>
        <p:spPr/>
        <p:txBody>
          <a:bodyPr/>
          <a:lstStyle/>
          <a:p>
            <a:fld id="{5A93FF40-2AE3-438B-978B-E429F842104A}" type="datetimeFigureOut">
              <a:rPr lang="en-GB" smtClean="0"/>
              <a:t>19/11/2021</a:t>
            </a:fld>
            <a:endParaRPr lang="en-GB"/>
          </a:p>
        </p:txBody>
      </p:sp>
      <p:sp>
        <p:nvSpPr>
          <p:cNvPr id="5" name="Footer Placeholder 4">
            <a:extLst>
              <a:ext uri="{FF2B5EF4-FFF2-40B4-BE49-F238E27FC236}">
                <a16:creationId xmlns:a16="http://schemas.microsoft.com/office/drawing/2014/main" id="{2626C506-67B4-44AB-AD94-F3EE68E9A6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C05E129-A611-47C7-B50C-D361C01799AC}"/>
              </a:ext>
            </a:extLst>
          </p:cNvPr>
          <p:cNvSpPr>
            <a:spLocks noGrp="1"/>
          </p:cNvSpPr>
          <p:nvPr>
            <p:ph type="sldNum" sz="quarter" idx="12"/>
          </p:nvPr>
        </p:nvSpPr>
        <p:spPr/>
        <p:txBody>
          <a:bodyPr/>
          <a:lstStyle/>
          <a:p>
            <a:fld id="{3067FA6C-28AC-41A8-B5DD-245FF4603991}" type="slidenum">
              <a:rPr lang="en-GB" smtClean="0"/>
              <a:t>‹#›</a:t>
            </a:fld>
            <a:endParaRPr lang="en-GB"/>
          </a:p>
        </p:txBody>
      </p:sp>
    </p:spTree>
    <p:extLst>
      <p:ext uri="{BB962C8B-B14F-4D97-AF65-F5344CB8AC3E}">
        <p14:creationId xmlns:p14="http://schemas.microsoft.com/office/powerpoint/2010/main" val="1277457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BE71A-DD7F-44EA-A17D-892A5D7A398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054E40-6607-4B32-BE3B-09565D15AA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E8699F-FC90-43AE-813F-E5F81CF12682}"/>
              </a:ext>
            </a:extLst>
          </p:cNvPr>
          <p:cNvSpPr>
            <a:spLocks noGrp="1"/>
          </p:cNvSpPr>
          <p:nvPr>
            <p:ph type="dt" sz="half" idx="10"/>
          </p:nvPr>
        </p:nvSpPr>
        <p:spPr/>
        <p:txBody>
          <a:bodyPr/>
          <a:lstStyle/>
          <a:p>
            <a:fld id="{5A93FF40-2AE3-438B-978B-E429F842104A}" type="datetimeFigureOut">
              <a:rPr lang="en-GB" smtClean="0"/>
              <a:t>19/11/2021</a:t>
            </a:fld>
            <a:endParaRPr lang="en-GB"/>
          </a:p>
        </p:txBody>
      </p:sp>
      <p:sp>
        <p:nvSpPr>
          <p:cNvPr id="5" name="Footer Placeholder 4">
            <a:extLst>
              <a:ext uri="{FF2B5EF4-FFF2-40B4-BE49-F238E27FC236}">
                <a16:creationId xmlns:a16="http://schemas.microsoft.com/office/drawing/2014/main" id="{CF9C08BE-81D2-48B9-9ACC-A44F44B51E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C9F5AD-D286-4C43-B5B5-4ADF37034C7E}"/>
              </a:ext>
            </a:extLst>
          </p:cNvPr>
          <p:cNvSpPr>
            <a:spLocks noGrp="1"/>
          </p:cNvSpPr>
          <p:nvPr>
            <p:ph type="sldNum" sz="quarter" idx="12"/>
          </p:nvPr>
        </p:nvSpPr>
        <p:spPr/>
        <p:txBody>
          <a:bodyPr/>
          <a:lstStyle/>
          <a:p>
            <a:fld id="{3067FA6C-28AC-41A8-B5DD-245FF4603991}" type="slidenum">
              <a:rPr lang="en-GB" smtClean="0"/>
              <a:t>‹#›</a:t>
            </a:fld>
            <a:endParaRPr lang="en-GB"/>
          </a:p>
        </p:txBody>
      </p:sp>
    </p:spTree>
    <p:extLst>
      <p:ext uri="{BB962C8B-B14F-4D97-AF65-F5344CB8AC3E}">
        <p14:creationId xmlns:p14="http://schemas.microsoft.com/office/powerpoint/2010/main" val="2135848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F671F-8C4B-47D8-9250-378946D10EF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B7B8FBD-221C-4838-B5F6-9706AB9B0F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357B40C-F6AB-482D-9ABD-4F094BDE89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45FB124-09AB-4EED-91AD-E0992148AB6D}"/>
              </a:ext>
            </a:extLst>
          </p:cNvPr>
          <p:cNvSpPr>
            <a:spLocks noGrp="1"/>
          </p:cNvSpPr>
          <p:nvPr>
            <p:ph type="dt" sz="half" idx="10"/>
          </p:nvPr>
        </p:nvSpPr>
        <p:spPr/>
        <p:txBody>
          <a:bodyPr/>
          <a:lstStyle/>
          <a:p>
            <a:fld id="{5A93FF40-2AE3-438B-978B-E429F842104A}" type="datetimeFigureOut">
              <a:rPr lang="en-GB" smtClean="0"/>
              <a:t>19/11/2021</a:t>
            </a:fld>
            <a:endParaRPr lang="en-GB"/>
          </a:p>
        </p:txBody>
      </p:sp>
      <p:sp>
        <p:nvSpPr>
          <p:cNvPr id="6" name="Footer Placeholder 5">
            <a:extLst>
              <a:ext uri="{FF2B5EF4-FFF2-40B4-BE49-F238E27FC236}">
                <a16:creationId xmlns:a16="http://schemas.microsoft.com/office/drawing/2014/main" id="{A5F6B638-AF9F-47D0-8192-3AC75A00F58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4D0301-A9B8-436D-A5C0-5BE228787EE2}"/>
              </a:ext>
            </a:extLst>
          </p:cNvPr>
          <p:cNvSpPr>
            <a:spLocks noGrp="1"/>
          </p:cNvSpPr>
          <p:nvPr>
            <p:ph type="sldNum" sz="quarter" idx="12"/>
          </p:nvPr>
        </p:nvSpPr>
        <p:spPr/>
        <p:txBody>
          <a:bodyPr/>
          <a:lstStyle/>
          <a:p>
            <a:fld id="{3067FA6C-28AC-41A8-B5DD-245FF4603991}" type="slidenum">
              <a:rPr lang="en-GB" smtClean="0"/>
              <a:t>‹#›</a:t>
            </a:fld>
            <a:endParaRPr lang="en-GB"/>
          </a:p>
        </p:txBody>
      </p:sp>
    </p:spTree>
    <p:extLst>
      <p:ext uri="{BB962C8B-B14F-4D97-AF65-F5344CB8AC3E}">
        <p14:creationId xmlns:p14="http://schemas.microsoft.com/office/powerpoint/2010/main" val="2818906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50968-DA59-45E9-8988-96B9A30EFCB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2C8426-3B28-4AD7-8180-D22A4EF1B0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871CDD-6F43-424A-A629-7B03C2C04E9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26AE789-536F-4EBE-A175-892C1ED52B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880C47-911B-47B5-9D4D-53204EE9C1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B12F347-6D73-4FD5-B8A3-9435537458BE}"/>
              </a:ext>
            </a:extLst>
          </p:cNvPr>
          <p:cNvSpPr>
            <a:spLocks noGrp="1"/>
          </p:cNvSpPr>
          <p:nvPr>
            <p:ph type="dt" sz="half" idx="10"/>
          </p:nvPr>
        </p:nvSpPr>
        <p:spPr/>
        <p:txBody>
          <a:bodyPr/>
          <a:lstStyle/>
          <a:p>
            <a:fld id="{5A93FF40-2AE3-438B-978B-E429F842104A}" type="datetimeFigureOut">
              <a:rPr lang="en-GB" smtClean="0"/>
              <a:t>19/11/2021</a:t>
            </a:fld>
            <a:endParaRPr lang="en-GB"/>
          </a:p>
        </p:txBody>
      </p:sp>
      <p:sp>
        <p:nvSpPr>
          <p:cNvPr id="8" name="Footer Placeholder 7">
            <a:extLst>
              <a:ext uri="{FF2B5EF4-FFF2-40B4-BE49-F238E27FC236}">
                <a16:creationId xmlns:a16="http://schemas.microsoft.com/office/drawing/2014/main" id="{23894938-1A03-49FD-9F10-CAE9F528E2B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B119A8F-1F3E-49C3-8E9F-D32CAD33D987}"/>
              </a:ext>
            </a:extLst>
          </p:cNvPr>
          <p:cNvSpPr>
            <a:spLocks noGrp="1"/>
          </p:cNvSpPr>
          <p:nvPr>
            <p:ph type="sldNum" sz="quarter" idx="12"/>
          </p:nvPr>
        </p:nvSpPr>
        <p:spPr/>
        <p:txBody>
          <a:bodyPr/>
          <a:lstStyle/>
          <a:p>
            <a:fld id="{3067FA6C-28AC-41A8-B5DD-245FF4603991}" type="slidenum">
              <a:rPr lang="en-GB" smtClean="0"/>
              <a:t>‹#›</a:t>
            </a:fld>
            <a:endParaRPr lang="en-GB"/>
          </a:p>
        </p:txBody>
      </p:sp>
    </p:spTree>
    <p:extLst>
      <p:ext uri="{BB962C8B-B14F-4D97-AF65-F5344CB8AC3E}">
        <p14:creationId xmlns:p14="http://schemas.microsoft.com/office/powerpoint/2010/main" val="1367511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81026-46C2-4188-BDAF-8AA12525877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1A7600F-2178-44E4-90E6-47A587AED57D}"/>
              </a:ext>
            </a:extLst>
          </p:cNvPr>
          <p:cNvSpPr>
            <a:spLocks noGrp="1"/>
          </p:cNvSpPr>
          <p:nvPr>
            <p:ph type="dt" sz="half" idx="10"/>
          </p:nvPr>
        </p:nvSpPr>
        <p:spPr/>
        <p:txBody>
          <a:bodyPr/>
          <a:lstStyle/>
          <a:p>
            <a:fld id="{5A93FF40-2AE3-438B-978B-E429F842104A}" type="datetimeFigureOut">
              <a:rPr lang="en-GB" smtClean="0"/>
              <a:t>19/11/2021</a:t>
            </a:fld>
            <a:endParaRPr lang="en-GB"/>
          </a:p>
        </p:txBody>
      </p:sp>
      <p:sp>
        <p:nvSpPr>
          <p:cNvPr id="4" name="Footer Placeholder 3">
            <a:extLst>
              <a:ext uri="{FF2B5EF4-FFF2-40B4-BE49-F238E27FC236}">
                <a16:creationId xmlns:a16="http://schemas.microsoft.com/office/drawing/2014/main" id="{5F0C595F-B163-476F-8094-2E4CB003E6F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32770F7-44F3-4915-A11B-644056C4C78F}"/>
              </a:ext>
            </a:extLst>
          </p:cNvPr>
          <p:cNvSpPr>
            <a:spLocks noGrp="1"/>
          </p:cNvSpPr>
          <p:nvPr>
            <p:ph type="sldNum" sz="quarter" idx="12"/>
          </p:nvPr>
        </p:nvSpPr>
        <p:spPr/>
        <p:txBody>
          <a:bodyPr/>
          <a:lstStyle/>
          <a:p>
            <a:fld id="{3067FA6C-28AC-41A8-B5DD-245FF4603991}" type="slidenum">
              <a:rPr lang="en-GB" smtClean="0"/>
              <a:t>‹#›</a:t>
            </a:fld>
            <a:endParaRPr lang="en-GB"/>
          </a:p>
        </p:txBody>
      </p:sp>
    </p:spTree>
    <p:extLst>
      <p:ext uri="{BB962C8B-B14F-4D97-AF65-F5344CB8AC3E}">
        <p14:creationId xmlns:p14="http://schemas.microsoft.com/office/powerpoint/2010/main" val="3342747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49AC1B-16DC-4642-A405-CE33EE43C232}"/>
              </a:ext>
            </a:extLst>
          </p:cNvPr>
          <p:cNvSpPr>
            <a:spLocks noGrp="1"/>
          </p:cNvSpPr>
          <p:nvPr>
            <p:ph type="dt" sz="half" idx="10"/>
          </p:nvPr>
        </p:nvSpPr>
        <p:spPr/>
        <p:txBody>
          <a:bodyPr/>
          <a:lstStyle/>
          <a:p>
            <a:fld id="{5A93FF40-2AE3-438B-978B-E429F842104A}" type="datetimeFigureOut">
              <a:rPr lang="en-GB" smtClean="0"/>
              <a:t>19/11/2021</a:t>
            </a:fld>
            <a:endParaRPr lang="en-GB"/>
          </a:p>
        </p:txBody>
      </p:sp>
      <p:sp>
        <p:nvSpPr>
          <p:cNvPr id="3" name="Footer Placeholder 2">
            <a:extLst>
              <a:ext uri="{FF2B5EF4-FFF2-40B4-BE49-F238E27FC236}">
                <a16:creationId xmlns:a16="http://schemas.microsoft.com/office/drawing/2014/main" id="{196CF4E0-D39E-4C0C-ACBC-FA6D7168A19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E222A96-2D88-4BF3-8FF3-987AD74A0359}"/>
              </a:ext>
            </a:extLst>
          </p:cNvPr>
          <p:cNvSpPr>
            <a:spLocks noGrp="1"/>
          </p:cNvSpPr>
          <p:nvPr>
            <p:ph type="sldNum" sz="quarter" idx="12"/>
          </p:nvPr>
        </p:nvSpPr>
        <p:spPr/>
        <p:txBody>
          <a:bodyPr/>
          <a:lstStyle/>
          <a:p>
            <a:fld id="{3067FA6C-28AC-41A8-B5DD-245FF4603991}" type="slidenum">
              <a:rPr lang="en-GB" smtClean="0"/>
              <a:t>‹#›</a:t>
            </a:fld>
            <a:endParaRPr lang="en-GB"/>
          </a:p>
        </p:txBody>
      </p:sp>
    </p:spTree>
    <p:extLst>
      <p:ext uri="{BB962C8B-B14F-4D97-AF65-F5344CB8AC3E}">
        <p14:creationId xmlns:p14="http://schemas.microsoft.com/office/powerpoint/2010/main" val="1218317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2EBD0-3C06-47C4-8814-58FEFD5700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EF7A796-6315-40E8-BAD5-9A6123BA3B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266A175-E6C6-49F7-A585-904C0E36D5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B98791-EBA2-4F23-ACB7-66188F8497ED}"/>
              </a:ext>
            </a:extLst>
          </p:cNvPr>
          <p:cNvSpPr>
            <a:spLocks noGrp="1"/>
          </p:cNvSpPr>
          <p:nvPr>
            <p:ph type="dt" sz="half" idx="10"/>
          </p:nvPr>
        </p:nvSpPr>
        <p:spPr/>
        <p:txBody>
          <a:bodyPr/>
          <a:lstStyle/>
          <a:p>
            <a:fld id="{5A93FF40-2AE3-438B-978B-E429F842104A}" type="datetimeFigureOut">
              <a:rPr lang="en-GB" smtClean="0"/>
              <a:t>19/11/2021</a:t>
            </a:fld>
            <a:endParaRPr lang="en-GB"/>
          </a:p>
        </p:txBody>
      </p:sp>
      <p:sp>
        <p:nvSpPr>
          <p:cNvPr id="6" name="Footer Placeholder 5">
            <a:extLst>
              <a:ext uri="{FF2B5EF4-FFF2-40B4-BE49-F238E27FC236}">
                <a16:creationId xmlns:a16="http://schemas.microsoft.com/office/drawing/2014/main" id="{32556310-003D-4BFC-9D42-53568EB6D2B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F8BECE-40DF-42DD-96DF-499D46F765DB}"/>
              </a:ext>
            </a:extLst>
          </p:cNvPr>
          <p:cNvSpPr>
            <a:spLocks noGrp="1"/>
          </p:cNvSpPr>
          <p:nvPr>
            <p:ph type="sldNum" sz="quarter" idx="12"/>
          </p:nvPr>
        </p:nvSpPr>
        <p:spPr/>
        <p:txBody>
          <a:bodyPr/>
          <a:lstStyle/>
          <a:p>
            <a:fld id="{3067FA6C-28AC-41A8-B5DD-245FF4603991}" type="slidenum">
              <a:rPr lang="en-GB" smtClean="0"/>
              <a:t>‹#›</a:t>
            </a:fld>
            <a:endParaRPr lang="en-GB"/>
          </a:p>
        </p:txBody>
      </p:sp>
    </p:spTree>
    <p:extLst>
      <p:ext uri="{BB962C8B-B14F-4D97-AF65-F5344CB8AC3E}">
        <p14:creationId xmlns:p14="http://schemas.microsoft.com/office/powerpoint/2010/main" val="825967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1D24-6954-4BD5-9BA1-FBE0799EEE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24F2C6C-AB2D-401B-A7A9-A4E26ED481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7C8D679-0335-46FB-932B-95CA5BBC15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1660A4-5AF3-4879-A419-AE075AEC54CA}"/>
              </a:ext>
            </a:extLst>
          </p:cNvPr>
          <p:cNvSpPr>
            <a:spLocks noGrp="1"/>
          </p:cNvSpPr>
          <p:nvPr>
            <p:ph type="dt" sz="half" idx="10"/>
          </p:nvPr>
        </p:nvSpPr>
        <p:spPr/>
        <p:txBody>
          <a:bodyPr/>
          <a:lstStyle/>
          <a:p>
            <a:fld id="{5A93FF40-2AE3-438B-978B-E429F842104A}" type="datetimeFigureOut">
              <a:rPr lang="en-GB" smtClean="0"/>
              <a:t>19/11/2021</a:t>
            </a:fld>
            <a:endParaRPr lang="en-GB"/>
          </a:p>
        </p:txBody>
      </p:sp>
      <p:sp>
        <p:nvSpPr>
          <p:cNvPr id="6" name="Footer Placeholder 5">
            <a:extLst>
              <a:ext uri="{FF2B5EF4-FFF2-40B4-BE49-F238E27FC236}">
                <a16:creationId xmlns:a16="http://schemas.microsoft.com/office/drawing/2014/main" id="{5AE2F1DB-6032-4643-96CA-F21C1ABF950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9F1F34E-F791-46B6-9830-C04E0793A58C}"/>
              </a:ext>
            </a:extLst>
          </p:cNvPr>
          <p:cNvSpPr>
            <a:spLocks noGrp="1"/>
          </p:cNvSpPr>
          <p:nvPr>
            <p:ph type="sldNum" sz="quarter" idx="12"/>
          </p:nvPr>
        </p:nvSpPr>
        <p:spPr/>
        <p:txBody>
          <a:bodyPr/>
          <a:lstStyle/>
          <a:p>
            <a:fld id="{3067FA6C-28AC-41A8-B5DD-245FF4603991}" type="slidenum">
              <a:rPr lang="en-GB" smtClean="0"/>
              <a:t>‹#›</a:t>
            </a:fld>
            <a:endParaRPr lang="en-GB"/>
          </a:p>
        </p:txBody>
      </p:sp>
    </p:spTree>
    <p:extLst>
      <p:ext uri="{BB962C8B-B14F-4D97-AF65-F5344CB8AC3E}">
        <p14:creationId xmlns:p14="http://schemas.microsoft.com/office/powerpoint/2010/main" val="3616840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A0B619-86B1-4970-B5F5-D171783279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9BE4371-62D5-4A54-8D3B-93EE30C6E4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7661A0-6ABB-4485-89E2-AF893B67A0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93FF40-2AE3-438B-978B-E429F842104A}" type="datetimeFigureOut">
              <a:rPr lang="en-GB" smtClean="0"/>
              <a:t>19/11/2021</a:t>
            </a:fld>
            <a:endParaRPr lang="en-GB"/>
          </a:p>
        </p:txBody>
      </p:sp>
      <p:sp>
        <p:nvSpPr>
          <p:cNvPr id="5" name="Footer Placeholder 4">
            <a:extLst>
              <a:ext uri="{FF2B5EF4-FFF2-40B4-BE49-F238E27FC236}">
                <a16:creationId xmlns:a16="http://schemas.microsoft.com/office/drawing/2014/main" id="{58D9437A-FBDE-43C5-82BC-959875B9F6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FC6BD23-2636-4D70-BA30-A0CDC7D58A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67FA6C-28AC-41A8-B5DD-245FF4603991}" type="slidenum">
              <a:rPr lang="en-GB" smtClean="0"/>
              <a:t>‹#›</a:t>
            </a:fld>
            <a:endParaRPr lang="en-GB"/>
          </a:p>
        </p:txBody>
      </p:sp>
    </p:spTree>
    <p:extLst>
      <p:ext uri="{BB962C8B-B14F-4D97-AF65-F5344CB8AC3E}">
        <p14:creationId xmlns:p14="http://schemas.microsoft.com/office/powerpoint/2010/main" val="10032567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4AA92D-C78F-4276-8A2E-23B67BE950A2}"/>
              </a:ext>
            </a:extLst>
          </p:cNvPr>
          <p:cNvSpPr>
            <a:spLocks noGrp="1"/>
          </p:cNvSpPr>
          <p:nvPr>
            <p:ph type="ctrTitle"/>
          </p:nvPr>
        </p:nvSpPr>
        <p:spPr>
          <a:xfrm>
            <a:off x="908454" y="1360481"/>
            <a:ext cx="4605340" cy="2387600"/>
          </a:xfrm>
        </p:spPr>
        <p:txBody>
          <a:bodyPr>
            <a:normAutofit/>
          </a:bodyPr>
          <a:lstStyle/>
          <a:p>
            <a:pPr algn="l"/>
            <a:r>
              <a:rPr lang="en-GB" sz="3900" dirty="0">
                <a:solidFill>
                  <a:schemeClr val="bg1"/>
                </a:solidFill>
              </a:rPr>
              <a:t>EPAC: Education Plan for Adopted Children</a:t>
            </a:r>
            <a:br>
              <a:rPr lang="en-GB" sz="3900" dirty="0">
                <a:solidFill>
                  <a:schemeClr val="bg1"/>
                </a:solidFill>
              </a:rPr>
            </a:br>
            <a:r>
              <a:rPr lang="en-GB" sz="1600" dirty="0">
                <a:solidFill>
                  <a:schemeClr val="bg1"/>
                </a:solidFill>
              </a:rPr>
              <a:t>Dr Jane Leighton: jane.Leighton@suffolk.gov.uk</a:t>
            </a:r>
          </a:p>
        </p:txBody>
      </p:sp>
      <p:sp>
        <p:nvSpPr>
          <p:cNvPr id="3" name="Subtitle 2">
            <a:extLst>
              <a:ext uri="{FF2B5EF4-FFF2-40B4-BE49-F238E27FC236}">
                <a16:creationId xmlns:a16="http://schemas.microsoft.com/office/drawing/2014/main" id="{E25021A8-CA94-47CB-A407-22F75FFA9DE7}"/>
              </a:ext>
            </a:extLst>
          </p:cNvPr>
          <p:cNvSpPr>
            <a:spLocks noGrp="1"/>
          </p:cNvSpPr>
          <p:nvPr>
            <p:ph type="subTitle" idx="1"/>
          </p:nvPr>
        </p:nvSpPr>
        <p:spPr>
          <a:xfrm>
            <a:off x="908454" y="3840156"/>
            <a:ext cx="4605340" cy="1655762"/>
          </a:xfrm>
        </p:spPr>
        <p:txBody>
          <a:bodyPr>
            <a:normAutofit lnSpcReduction="10000"/>
          </a:bodyPr>
          <a:lstStyle/>
          <a:p>
            <a:pPr algn="l"/>
            <a:r>
              <a:rPr lang="en-GB" sz="1400" dirty="0">
                <a:solidFill>
                  <a:schemeClr val="bg1"/>
                </a:solidFill>
              </a:rPr>
              <a:t>Aims:</a:t>
            </a:r>
          </a:p>
          <a:p>
            <a:pPr marL="342900" indent="-342900" algn="l">
              <a:buFont typeface="Arial" panose="020B0604020202020204" pitchFamily="34" charset="0"/>
              <a:buChar char="•"/>
            </a:pPr>
            <a:r>
              <a:rPr lang="en-GB" sz="1800" dirty="0">
                <a:solidFill>
                  <a:schemeClr val="bg1"/>
                </a:solidFill>
              </a:rPr>
              <a:t>Post LAC context/ support</a:t>
            </a:r>
          </a:p>
          <a:p>
            <a:pPr marL="342900" indent="-342900" algn="l">
              <a:buFont typeface="Arial" panose="020B0604020202020204" pitchFamily="34" charset="0"/>
              <a:buChar char="•"/>
            </a:pPr>
            <a:r>
              <a:rPr lang="en-GB" sz="1800" dirty="0">
                <a:solidFill>
                  <a:schemeClr val="bg1"/>
                </a:solidFill>
              </a:rPr>
              <a:t>Post-LAC school obligations</a:t>
            </a:r>
          </a:p>
          <a:p>
            <a:pPr marL="342900" indent="-342900" algn="l">
              <a:buFont typeface="Arial" panose="020B0604020202020204" pitchFamily="34" charset="0"/>
              <a:buChar char="•"/>
            </a:pPr>
            <a:r>
              <a:rPr lang="en-GB" sz="1800" dirty="0">
                <a:solidFill>
                  <a:schemeClr val="bg1"/>
                </a:solidFill>
              </a:rPr>
              <a:t>The EPAC</a:t>
            </a:r>
          </a:p>
          <a:p>
            <a:pPr marL="342900" indent="-342900" algn="l">
              <a:buFont typeface="Arial" panose="020B0604020202020204" pitchFamily="34" charset="0"/>
              <a:buChar char="•"/>
            </a:pPr>
            <a:r>
              <a:rPr lang="en-GB" sz="1800" dirty="0">
                <a:solidFill>
                  <a:schemeClr val="bg1"/>
                </a:solidFill>
              </a:rPr>
              <a:t>Sign posting/ Resources </a:t>
            </a:r>
          </a:p>
          <a:p>
            <a:pPr marL="342900" indent="-342900" algn="l">
              <a:buFont typeface="Arial" panose="020B0604020202020204" pitchFamily="34" charset="0"/>
              <a:buChar char="•"/>
            </a:pPr>
            <a:endParaRPr lang="en-GB" sz="1800" dirty="0">
              <a:solidFill>
                <a:schemeClr val="bg1"/>
              </a:solidFill>
            </a:endParaRPr>
          </a:p>
          <a:p>
            <a:pPr marL="342900" indent="-342900" algn="l">
              <a:buFont typeface="Arial" panose="020B0604020202020204" pitchFamily="34" charset="0"/>
              <a:buChar char="•"/>
            </a:pPr>
            <a:endParaRPr lang="en-GB" sz="1800" dirty="0">
              <a:solidFill>
                <a:schemeClr val="bg1"/>
              </a:solidFill>
            </a:endParaRPr>
          </a:p>
          <a:p>
            <a:pPr algn="l"/>
            <a:endParaRPr lang="en-GB" sz="1400" dirty="0">
              <a:solidFill>
                <a:schemeClr val="bg1"/>
              </a:solidFill>
            </a:endParaRPr>
          </a:p>
        </p:txBody>
      </p:sp>
      <p:pic>
        <p:nvPicPr>
          <p:cNvPr id="5" name="Video 4">
            <a:extLst>
              <a:ext uri="{FF2B5EF4-FFF2-40B4-BE49-F238E27FC236}">
                <a16:creationId xmlns:a16="http://schemas.microsoft.com/office/drawing/2014/main" id="{0D9638DB-7D72-4BFF-80DE-81C2E7A22454}"/>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alphaModFix/>
          </a:blip>
          <a:srcRect r="1" b="285"/>
          <a:stretch/>
        </p:blipFill>
        <p:spPr>
          <a:xfrm>
            <a:off x="5800734" y="1769458"/>
            <a:ext cx="5917401" cy="3319084"/>
          </a:xfrm>
          <a:prstGeom prst="rect">
            <a:avLst/>
          </a:prstGeom>
        </p:spPr>
      </p:pic>
      <p:sp>
        <p:nvSpPr>
          <p:cNvPr id="49" name="Rectangle 48">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2036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4A2748-A981-48B6-B3FB-81DFBD21E71E}"/>
              </a:ext>
            </a:extLst>
          </p:cNvPr>
          <p:cNvSpPr>
            <a:spLocks noGrp="1"/>
          </p:cNvSpPr>
          <p:nvPr>
            <p:ph type="title"/>
          </p:nvPr>
        </p:nvSpPr>
        <p:spPr>
          <a:xfrm>
            <a:off x="524741" y="620392"/>
            <a:ext cx="3808268" cy="5504688"/>
          </a:xfrm>
        </p:spPr>
        <p:txBody>
          <a:bodyPr>
            <a:normAutofit/>
          </a:bodyPr>
          <a:lstStyle/>
          <a:p>
            <a:r>
              <a:rPr lang="en-GB" sz="6000">
                <a:solidFill>
                  <a:schemeClr val="bg1"/>
                </a:solidFill>
              </a:rPr>
              <a:t>EPAC in Suffolk</a:t>
            </a:r>
          </a:p>
        </p:txBody>
      </p:sp>
      <p:graphicFrame>
        <p:nvGraphicFramePr>
          <p:cNvPr id="5" name="Content Placeholder 2" descr="Text boxes reading aspiration and work to date">
            <a:extLst>
              <a:ext uri="{FF2B5EF4-FFF2-40B4-BE49-F238E27FC236}">
                <a16:creationId xmlns:a16="http://schemas.microsoft.com/office/drawing/2014/main" id="{B5C86B4A-DBBD-41C9-923C-044C2772483B}"/>
              </a:ext>
            </a:extLst>
          </p:cNvPr>
          <p:cNvGraphicFramePr>
            <a:graphicFrameLocks noGrp="1"/>
          </p:cNvGraphicFramePr>
          <p:nvPr>
            <p:ph idx="1"/>
            <p:extLst>
              <p:ext uri="{D42A27DB-BD31-4B8C-83A1-F6EECF244321}">
                <p14:modId xmlns:p14="http://schemas.microsoft.com/office/powerpoint/2010/main" val="3891223402"/>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682857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CD917-BC99-419E-8972-F2FF064CC29A}"/>
              </a:ext>
            </a:extLst>
          </p:cNvPr>
          <p:cNvSpPr>
            <a:spLocks noGrp="1"/>
          </p:cNvSpPr>
          <p:nvPr>
            <p:ph type="title"/>
          </p:nvPr>
        </p:nvSpPr>
        <p:spPr/>
        <p:txBody>
          <a:bodyPr/>
          <a:lstStyle/>
          <a:p>
            <a:r>
              <a:rPr lang="en-GB" dirty="0"/>
              <a:t>EPAC</a:t>
            </a:r>
          </a:p>
        </p:txBody>
      </p:sp>
      <p:pic>
        <p:nvPicPr>
          <p:cNvPr id="8" name="Content Placeholder 7" descr="Image of Suffolk Virtual School logo, Suffolk Fostering and Adoption Logo and Suffolk County Council Logo. ">
            <a:extLst>
              <a:ext uri="{FF2B5EF4-FFF2-40B4-BE49-F238E27FC236}">
                <a16:creationId xmlns:a16="http://schemas.microsoft.com/office/drawing/2014/main" id="{45668097-4694-42AE-951F-8CEABC57C120}"/>
              </a:ext>
            </a:extLst>
          </p:cNvPr>
          <p:cNvPicPr>
            <a:picLocks noGrp="1" noChangeAspect="1"/>
          </p:cNvPicPr>
          <p:nvPr>
            <p:ph idx="1"/>
          </p:nvPr>
        </p:nvPicPr>
        <p:blipFill>
          <a:blip r:embed="rId2"/>
          <a:stretch>
            <a:fillRect/>
          </a:stretch>
        </p:blipFill>
        <p:spPr>
          <a:xfrm>
            <a:off x="1756881" y="1592494"/>
            <a:ext cx="9277564" cy="3637052"/>
          </a:xfrm>
          <a:prstGeom prst="rect">
            <a:avLst/>
          </a:prstGeom>
        </p:spPr>
      </p:pic>
    </p:spTree>
    <p:extLst>
      <p:ext uri="{BB962C8B-B14F-4D97-AF65-F5344CB8AC3E}">
        <p14:creationId xmlns:p14="http://schemas.microsoft.com/office/powerpoint/2010/main" val="3970813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3FB08A-A2A1-47AF-AD2D-6028C5D8C0FC}"/>
              </a:ext>
            </a:extLst>
          </p:cNvPr>
          <p:cNvSpPr>
            <a:spLocks noGrp="1"/>
          </p:cNvSpPr>
          <p:nvPr>
            <p:ph type="title"/>
          </p:nvPr>
        </p:nvSpPr>
        <p:spPr>
          <a:xfrm>
            <a:off x="524741" y="620392"/>
            <a:ext cx="3808268" cy="5504688"/>
          </a:xfrm>
        </p:spPr>
        <p:txBody>
          <a:bodyPr>
            <a:normAutofit/>
          </a:bodyPr>
          <a:lstStyle/>
          <a:p>
            <a:r>
              <a:rPr lang="en-GB" sz="6000">
                <a:solidFill>
                  <a:schemeClr val="bg1"/>
                </a:solidFill>
              </a:rPr>
              <a:t>Case studies</a:t>
            </a:r>
          </a:p>
        </p:txBody>
      </p:sp>
      <p:graphicFrame>
        <p:nvGraphicFramePr>
          <p:cNvPr id="5" name="Content Placeholder 2" descr="Table reading case study 1 and case study 2">
            <a:extLst>
              <a:ext uri="{FF2B5EF4-FFF2-40B4-BE49-F238E27FC236}">
                <a16:creationId xmlns:a16="http://schemas.microsoft.com/office/drawing/2014/main" id="{AA49EE4A-CBDB-4B74-88BF-A1D5A780A9C8}"/>
              </a:ext>
            </a:extLst>
          </p:cNvPr>
          <p:cNvGraphicFramePr>
            <a:graphicFrameLocks noGrp="1"/>
          </p:cNvGraphicFramePr>
          <p:nvPr>
            <p:ph idx="1"/>
            <p:extLst>
              <p:ext uri="{D42A27DB-BD31-4B8C-83A1-F6EECF244321}">
                <p14:modId xmlns:p14="http://schemas.microsoft.com/office/powerpoint/2010/main" val="629653766"/>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389578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EFD45F-DAD7-4477-92E3-8859BDF38A48}"/>
              </a:ext>
            </a:extLst>
          </p:cNvPr>
          <p:cNvSpPr>
            <a:spLocks noGrp="1"/>
          </p:cNvSpPr>
          <p:nvPr>
            <p:ph type="title"/>
          </p:nvPr>
        </p:nvSpPr>
        <p:spPr>
          <a:xfrm>
            <a:off x="686834" y="1153572"/>
            <a:ext cx="3200400" cy="4461163"/>
          </a:xfrm>
        </p:spPr>
        <p:txBody>
          <a:bodyPr>
            <a:normAutofit/>
          </a:bodyPr>
          <a:lstStyle/>
          <a:p>
            <a:r>
              <a:rPr lang="en-GB" sz="4000" dirty="0">
                <a:solidFill>
                  <a:srgbClr val="FFFFFF"/>
                </a:solidFill>
              </a:rPr>
              <a:t>Further help:</a:t>
            </a:r>
            <a:br>
              <a:rPr lang="en-GB" sz="4000" dirty="0">
                <a:solidFill>
                  <a:srgbClr val="FFFFFF"/>
                </a:solidFill>
              </a:rPr>
            </a:br>
            <a:r>
              <a:rPr lang="en-GB" sz="4000" dirty="0">
                <a:solidFill>
                  <a:srgbClr val="FFFFFF"/>
                </a:solidFill>
              </a:rPr>
              <a:t>Suffolk Permanence Team: Post adoption (SGO) support</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0D2753C-4C77-4D54-8019-39C8D180FE06}"/>
              </a:ext>
            </a:extLst>
          </p:cNvPr>
          <p:cNvSpPr>
            <a:spLocks noGrp="1"/>
          </p:cNvSpPr>
          <p:nvPr>
            <p:ph idx="1"/>
          </p:nvPr>
        </p:nvSpPr>
        <p:spPr>
          <a:xfrm>
            <a:off x="4447308" y="591344"/>
            <a:ext cx="6906491" cy="5585619"/>
          </a:xfrm>
        </p:spPr>
        <p:txBody>
          <a:bodyPr anchor="ctr">
            <a:normAutofit lnSpcReduction="10000"/>
          </a:bodyPr>
          <a:lstStyle/>
          <a:p>
            <a:r>
              <a:rPr lang="en-GB" sz="2200" dirty="0"/>
              <a:t>Assessment of need</a:t>
            </a:r>
          </a:p>
          <a:p>
            <a:r>
              <a:rPr lang="en-GB" sz="2200" dirty="0"/>
              <a:t>Organise/ deliver therapeutic support:</a:t>
            </a:r>
          </a:p>
          <a:p>
            <a:pPr marL="514350" indent="-514350">
              <a:buFont typeface="+mj-lt"/>
              <a:buAutoNum type="arabicPeriod"/>
            </a:pPr>
            <a:r>
              <a:rPr lang="en-GB" sz="2200" dirty="0" err="1"/>
              <a:t>Theraplay</a:t>
            </a:r>
            <a:endParaRPr lang="en-GB" sz="2200" dirty="0"/>
          </a:p>
          <a:p>
            <a:pPr marL="514350" indent="-514350">
              <a:buFont typeface="+mj-lt"/>
              <a:buAutoNum type="arabicPeriod"/>
            </a:pPr>
            <a:r>
              <a:rPr lang="en-GB" sz="2200" dirty="0"/>
              <a:t>VIG</a:t>
            </a:r>
          </a:p>
          <a:p>
            <a:pPr marL="514350" indent="-514350">
              <a:buFont typeface="+mj-lt"/>
              <a:buAutoNum type="arabicPeriod"/>
            </a:pPr>
            <a:r>
              <a:rPr lang="en-GB" sz="2200" dirty="0"/>
              <a:t>Life story work</a:t>
            </a:r>
          </a:p>
          <a:p>
            <a:pPr marL="514350" indent="-514350">
              <a:buFont typeface="+mj-lt"/>
              <a:buAutoNum type="arabicPeriod"/>
            </a:pPr>
            <a:r>
              <a:rPr lang="en-GB" sz="2200" dirty="0"/>
              <a:t>Dyadic Developmental Psychotherapy</a:t>
            </a:r>
          </a:p>
          <a:p>
            <a:pPr marL="514350" indent="-514350">
              <a:buFont typeface="+mj-lt"/>
              <a:buAutoNum type="arabicPeriod"/>
            </a:pPr>
            <a:r>
              <a:rPr lang="en-GB" sz="2200" dirty="0" err="1"/>
              <a:t>SENSi</a:t>
            </a:r>
            <a:r>
              <a:rPr lang="en-GB" sz="2200" dirty="0"/>
              <a:t>/ Jumpstart: sensory attachment focused sensory integration therapy/ and assessment</a:t>
            </a:r>
          </a:p>
          <a:p>
            <a:pPr marL="514350" indent="-514350">
              <a:buFont typeface="+mj-lt"/>
              <a:buAutoNum type="arabicPeriod"/>
            </a:pPr>
            <a:r>
              <a:rPr lang="en-GB" sz="2200" dirty="0"/>
              <a:t>Specialist EP: training, parent/ carer helpline, service development</a:t>
            </a:r>
          </a:p>
          <a:p>
            <a:pPr marL="514350" indent="-514350">
              <a:buFont typeface="+mj-lt"/>
              <a:buAutoNum type="arabicPeriod"/>
            </a:pPr>
            <a:r>
              <a:rPr lang="en-GB" sz="2200" dirty="0"/>
              <a:t>Complication with SGO’s support and ASF</a:t>
            </a:r>
          </a:p>
          <a:p>
            <a:pPr marL="514350" indent="-514350">
              <a:buFont typeface="+mj-lt"/>
              <a:buAutoNum type="arabicPeriod"/>
            </a:pPr>
            <a:r>
              <a:rPr lang="en-GB" sz="2200" dirty="0"/>
              <a:t>Use PAC UK</a:t>
            </a:r>
          </a:p>
          <a:p>
            <a:pPr marL="514350" indent="-514350">
              <a:buFont typeface="+mj-lt"/>
              <a:buAutoNum type="arabicPeriod"/>
            </a:pPr>
            <a:r>
              <a:rPr lang="en-GB" sz="2200" dirty="0"/>
              <a:t>Centre for FASD: Dr Cassie Jackson</a:t>
            </a:r>
          </a:p>
          <a:p>
            <a:pPr marL="0" indent="0">
              <a:buNone/>
            </a:pPr>
            <a:r>
              <a:rPr lang="en-GB" sz="2200" dirty="0"/>
              <a:t>Parents and carers </a:t>
            </a:r>
            <a:r>
              <a:rPr lang="en-GB" sz="2200"/>
              <a:t>can self-refer on the duty line 01473 265700</a:t>
            </a:r>
            <a:endParaRPr lang="en-GB" sz="2200" dirty="0"/>
          </a:p>
          <a:p>
            <a:pPr marL="0" indent="0">
              <a:buNone/>
            </a:pPr>
            <a:endParaRPr lang="en-GB" sz="2200" dirty="0"/>
          </a:p>
        </p:txBody>
      </p:sp>
    </p:spTree>
    <p:extLst>
      <p:ext uri="{BB962C8B-B14F-4D97-AF65-F5344CB8AC3E}">
        <p14:creationId xmlns:p14="http://schemas.microsoft.com/office/powerpoint/2010/main" val="484389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9" name="Rectangle 80">
            <a:extLst>
              <a:ext uri="{FF2B5EF4-FFF2-40B4-BE49-F238E27FC236}">
                <a16:creationId xmlns:a16="http://schemas.microsoft.com/office/drawing/2014/main" id="{5B9CE10B-7217-4727-A3A7-5DF664DEB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8B4395-8C85-43E9-9C0C-D5BF2B0D6B45}"/>
              </a:ext>
            </a:extLst>
          </p:cNvPr>
          <p:cNvSpPr>
            <a:spLocks noGrp="1"/>
          </p:cNvSpPr>
          <p:nvPr>
            <p:ph type="title"/>
          </p:nvPr>
        </p:nvSpPr>
        <p:spPr>
          <a:xfrm>
            <a:off x="337497" y="679731"/>
            <a:ext cx="3124151" cy="3736540"/>
          </a:xfrm>
          <a:prstGeom prst="ellipse">
            <a:avLst/>
          </a:prstGeom>
        </p:spPr>
        <p:txBody>
          <a:bodyPr vert="horz" lIns="91440" tIns="45720" rIns="91440" bIns="45720" rtlCol="0" anchor="b">
            <a:normAutofit/>
          </a:bodyPr>
          <a:lstStyle/>
          <a:p>
            <a:r>
              <a:rPr lang="en-US" sz="3900" kern="1200">
                <a:solidFill>
                  <a:schemeClr val="tx1"/>
                </a:solidFill>
                <a:latin typeface="+mj-lt"/>
                <a:ea typeface="+mj-ea"/>
                <a:cs typeface="+mj-cs"/>
              </a:rPr>
              <a:t>Useful resources</a:t>
            </a:r>
          </a:p>
        </p:txBody>
      </p:sp>
      <p:grpSp>
        <p:nvGrpSpPr>
          <p:cNvPr id="90" name="Group 82">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84" name="Straight Connector 83">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1" name="Rectangle 84">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 name="Rectangle 86">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1084" y="679731"/>
            <a:ext cx="7682293" cy="56628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87DBEAA9-D1E1-40B4-A9E3-B979331118C2}"/>
              </a:ext>
              <a:ext uri="{C183D7F6-B498-43B3-948B-1728B52AA6E4}">
                <adec:decorative xmlns:adec="http://schemas.microsoft.com/office/drawing/2017/decorative" val="1"/>
              </a:ext>
            </a:extLst>
          </p:cNvPr>
          <p:cNvPicPr>
            <a:picLocks noGrp="1" noChangeAspect="1"/>
          </p:cNvPicPr>
          <p:nvPr>
            <p:ph idx="1"/>
          </p:nvPr>
        </p:nvPicPr>
        <p:blipFill rotWithShape="1">
          <a:blip r:embed="rId2"/>
          <a:srcRect l="1547" r="4048" b="-3"/>
          <a:stretch/>
        </p:blipFill>
        <p:spPr>
          <a:xfrm>
            <a:off x="4125081" y="972235"/>
            <a:ext cx="3383280" cy="5047735"/>
          </a:xfrm>
          <a:prstGeom prst="rect">
            <a:avLst/>
          </a:prstGeom>
        </p:spPr>
      </p:pic>
      <p:pic>
        <p:nvPicPr>
          <p:cNvPr id="3" name="Picture 2">
            <a:extLst>
              <a:ext uri="{FF2B5EF4-FFF2-40B4-BE49-F238E27FC236}">
                <a16:creationId xmlns:a16="http://schemas.microsoft.com/office/drawing/2014/main" id="{CCB8698B-2550-4941-A1E7-30D05E19DF30}"/>
              </a:ext>
              <a:ext uri="{C183D7F6-B498-43B3-948B-1728B52AA6E4}">
                <adec:decorative xmlns:adec="http://schemas.microsoft.com/office/drawing/2017/decorative" val="1"/>
              </a:ext>
            </a:extLst>
          </p:cNvPr>
          <p:cNvPicPr>
            <a:picLocks noChangeAspect="1"/>
          </p:cNvPicPr>
          <p:nvPr/>
        </p:nvPicPr>
        <p:blipFill rotWithShape="1">
          <a:blip r:embed="rId3"/>
          <a:srcRect l="10633" r="-3" b="-3"/>
          <a:stretch/>
        </p:blipFill>
        <p:spPr>
          <a:xfrm>
            <a:off x="7812357" y="972235"/>
            <a:ext cx="3383280" cy="5047735"/>
          </a:xfrm>
          <a:prstGeom prst="rect">
            <a:avLst/>
          </a:prstGeom>
        </p:spPr>
      </p:pic>
    </p:spTree>
    <p:extLst>
      <p:ext uri="{BB962C8B-B14F-4D97-AF65-F5344CB8AC3E}">
        <p14:creationId xmlns:p14="http://schemas.microsoft.com/office/powerpoint/2010/main" val="32472262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82A8779-5750-4B33-B275-0C5004F36D34}"/>
              </a:ext>
            </a:extLst>
          </p:cNvPr>
          <p:cNvSpPr>
            <a:spLocks noGrp="1"/>
          </p:cNvSpPr>
          <p:nvPr>
            <p:ph type="title"/>
          </p:nvPr>
        </p:nvSpPr>
        <p:spPr>
          <a:xfrm>
            <a:off x="524741" y="620392"/>
            <a:ext cx="3808268" cy="5504688"/>
          </a:xfrm>
        </p:spPr>
        <p:txBody>
          <a:bodyPr>
            <a:normAutofit/>
          </a:bodyPr>
          <a:lstStyle/>
          <a:p>
            <a:r>
              <a:rPr lang="en-GB" sz="6000">
                <a:solidFill>
                  <a:schemeClr val="bg1"/>
                </a:solidFill>
              </a:rPr>
              <a:t>Resources</a:t>
            </a:r>
          </a:p>
        </p:txBody>
      </p:sp>
      <p:graphicFrame>
        <p:nvGraphicFramePr>
          <p:cNvPr id="5" name="Content Placeholder 2" descr="Table with useful resources. ">
            <a:extLst>
              <a:ext uri="{FF2B5EF4-FFF2-40B4-BE49-F238E27FC236}">
                <a16:creationId xmlns:a16="http://schemas.microsoft.com/office/drawing/2014/main" id="{A6929CAC-F198-4FBF-984D-6C8DA3ED3CFB}"/>
              </a:ext>
            </a:extLst>
          </p:cNvPr>
          <p:cNvGraphicFramePr>
            <a:graphicFrameLocks noGrp="1"/>
          </p:cNvGraphicFramePr>
          <p:nvPr>
            <p:ph idx="1"/>
            <p:extLst>
              <p:ext uri="{D42A27DB-BD31-4B8C-83A1-F6EECF244321}">
                <p14:modId xmlns:p14="http://schemas.microsoft.com/office/powerpoint/2010/main" val="801425003"/>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04538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1B2E3B-4A5B-43CB-BC3A-E56B5EAB81D8}"/>
              </a:ext>
            </a:extLst>
          </p:cNvPr>
          <p:cNvSpPr>
            <a:spLocks noGrp="1"/>
          </p:cNvSpPr>
          <p:nvPr>
            <p:ph type="title"/>
          </p:nvPr>
        </p:nvSpPr>
        <p:spPr/>
        <p:txBody>
          <a:bodyPr>
            <a:noAutofit/>
          </a:bodyPr>
          <a:lstStyle/>
          <a:p>
            <a:r>
              <a:rPr lang="en-GB" sz="2400" dirty="0"/>
              <a:t>Needs of Post-lac CYP: The multiple impact of early adversity upon mental, physical and social health </a:t>
            </a:r>
            <a:br>
              <a:rPr lang="en-GB" sz="2400" dirty="0"/>
            </a:br>
            <a:r>
              <a:rPr lang="en-GB" sz="2400" dirty="0"/>
              <a:t>(Golding, Dent, Nissim and Stott, 2006)</a:t>
            </a:r>
            <a:br>
              <a:rPr lang="en-GB" sz="2400" dirty="0"/>
            </a:br>
            <a:endParaRPr lang="en-GB" sz="2400" dirty="0"/>
          </a:p>
        </p:txBody>
      </p:sp>
      <p:graphicFrame>
        <p:nvGraphicFramePr>
          <p:cNvPr id="4" name="Content Placeholder 3" descr="A diagram showing the multiple impact of early adversity upon mental, physical and social health. ">
            <a:extLst>
              <a:ext uri="{FF2B5EF4-FFF2-40B4-BE49-F238E27FC236}">
                <a16:creationId xmlns:a16="http://schemas.microsoft.com/office/drawing/2014/main" id="{0A1A41E4-2349-49BD-A298-6005E173B96D}"/>
              </a:ext>
            </a:extLst>
          </p:cNvPr>
          <p:cNvGraphicFramePr>
            <a:graphicFrameLocks noGrp="1"/>
          </p:cNvGraphicFramePr>
          <p:nvPr>
            <p:ph idx="1"/>
            <p:extLst>
              <p:ext uri="{D42A27DB-BD31-4B8C-83A1-F6EECF244321}">
                <p14:modId xmlns:p14="http://schemas.microsoft.com/office/powerpoint/2010/main" val="3209997909"/>
              </p:ext>
            </p:extLst>
          </p:nvPr>
        </p:nvGraphicFramePr>
        <p:xfrm>
          <a:off x="838200" y="1825625"/>
          <a:ext cx="10515600" cy="44005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22671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A39F7C-FDCC-4580-8248-1FC9DC268B02}"/>
              </a:ext>
            </a:extLst>
          </p:cNvPr>
          <p:cNvSpPr>
            <a:spLocks noGrp="1"/>
          </p:cNvSpPr>
          <p:nvPr>
            <p:ph type="title"/>
          </p:nvPr>
        </p:nvSpPr>
        <p:spPr>
          <a:xfrm>
            <a:off x="686834" y="1153572"/>
            <a:ext cx="3200400" cy="4461163"/>
          </a:xfrm>
        </p:spPr>
        <p:txBody>
          <a:bodyPr>
            <a:normAutofit/>
          </a:bodyPr>
          <a:lstStyle/>
          <a:p>
            <a:r>
              <a:rPr lang="en-GB">
                <a:solidFill>
                  <a:srgbClr val="FFFFFF"/>
                </a:solidFill>
              </a:rPr>
              <a:t>Manifesting difficulties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A2A738D-E726-40A2-B009-34AFDF4B1178}"/>
              </a:ext>
            </a:extLst>
          </p:cNvPr>
          <p:cNvSpPr>
            <a:spLocks noGrp="1"/>
          </p:cNvSpPr>
          <p:nvPr>
            <p:ph idx="1"/>
          </p:nvPr>
        </p:nvSpPr>
        <p:spPr>
          <a:xfrm>
            <a:off x="4447308" y="319088"/>
            <a:ext cx="6906491" cy="5857875"/>
          </a:xfrm>
        </p:spPr>
        <p:txBody>
          <a:bodyPr anchor="ctr">
            <a:normAutofit/>
          </a:bodyPr>
          <a:lstStyle/>
          <a:p>
            <a:r>
              <a:rPr lang="en-GB" dirty="0"/>
              <a:t>Attachment relationships with adults</a:t>
            </a:r>
          </a:p>
          <a:p>
            <a:r>
              <a:rPr lang="en-GB" dirty="0"/>
              <a:t>Managing peer relationships</a:t>
            </a:r>
          </a:p>
          <a:p>
            <a:r>
              <a:rPr lang="en-GB" dirty="0"/>
              <a:t>Managing their feelings and behaviour</a:t>
            </a:r>
          </a:p>
          <a:p>
            <a:r>
              <a:rPr lang="en-GB" dirty="0"/>
              <a:t>Coping with transitions</a:t>
            </a:r>
          </a:p>
          <a:p>
            <a:r>
              <a:rPr lang="en-GB" dirty="0"/>
              <a:t>Developing their executive functioning skills</a:t>
            </a:r>
          </a:p>
          <a:p>
            <a:r>
              <a:rPr lang="en-GB" dirty="0"/>
              <a:t>Bullying </a:t>
            </a:r>
          </a:p>
          <a:p>
            <a:r>
              <a:rPr lang="en-GB" dirty="0"/>
              <a:t>School absence</a:t>
            </a:r>
          </a:p>
          <a:p>
            <a:endParaRPr lang="en-GB" dirty="0"/>
          </a:p>
          <a:p>
            <a:r>
              <a:rPr lang="en-GB" dirty="0"/>
              <a:t>ALSO..</a:t>
            </a:r>
          </a:p>
          <a:p>
            <a:r>
              <a:rPr lang="en-GB" dirty="0"/>
              <a:t>May have a formal diagnosis.  FASD is now prominently implicated.</a:t>
            </a:r>
          </a:p>
          <a:p>
            <a:pPr marL="0" indent="0">
              <a:buNone/>
            </a:pPr>
            <a:endParaRPr lang="en-GB" dirty="0"/>
          </a:p>
        </p:txBody>
      </p:sp>
    </p:spTree>
    <p:extLst>
      <p:ext uri="{BB962C8B-B14F-4D97-AF65-F5344CB8AC3E}">
        <p14:creationId xmlns:p14="http://schemas.microsoft.com/office/powerpoint/2010/main" val="2442549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276467-5C70-4301-9A81-A05043851140}"/>
              </a:ext>
            </a:extLst>
          </p:cNvPr>
          <p:cNvSpPr>
            <a:spLocks noGrp="1"/>
          </p:cNvSpPr>
          <p:nvPr>
            <p:ph type="title"/>
          </p:nvPr>
        </p:nvSpPr>
        <p:spPr>
          <a:xfrm>
            <a:off x="686834" y="1153572"/>
            <a:ext cx="3200400" cy="4461163"/>
          </a:xfrm>
        </p:spPr>
        <p:txBody>
          <a:bodyPr>
            <a:normAutofit/>
          </a:bodyPr>
          <a:lstStyle/>
          <a:p>
            <a:r>
              <a:rPr lang="en-GB">
                <a:solidFill>
                  <a:srgbClr val="FFFFFF"/>
                </a:solidFill>
              </a:rPr>
              <a:t>History: Post LAC needs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E37D869-8C18-4905-B2B5-732BB8AD2442}"/>
              </a:ext>
            </a:extLst>
          </p:cNvPr>
          <p:cNvSpPr>
            <a:spLocks noGrp="1"/>
          </p:cNvSpPr>
          <p:nvPr>
            <p:ph idx="1"/>
          </p:nvPr>
        </p:nvSpPr>
        <p:spPr>
          <a:xfrm>
            <a:off x="4447308" y="591344"/>
            <a:ext cx="6906491" cy="5585619"/>
          </a:xfrm>
        </p:spPr>
        <p:txBody>
          <a:bodyPr anchor="ctr">
            <a:normAutofit/>
          </a:bodyPr>
          <a:lstStyle/>
          <a:p>
            <a:pPr marL="0" indent="0">
              <a:buNone/>
            </a:pPr>
            <a:r>
              <a:rPr lang="en-GB" sz="2000" b="1" dirty="0"/>
              <a:t>Rushton (2003/4) review: 3 “hardest to handle” difficulties for adopted children and families</a:t>
            </a:r>
          </a:p>
          <a:p>
            <a:pPr marL="514350" indent="-514350">
              <a:buFont typeface="+mj-lt"/>
              <a:buAutoNum type="arabicPeriod"/>
            </a:pPr>
            <a:r>
              <a:rPr lang="en-GB" sz="2000" dirty="0"/>
              <a:t> Behavioural and emotional difficulties</a:t>
            </a:r>
          </a:p>
          <a:p>
            <a:pPr marL="514350" indent="-514350">
              <a:buFont typeface="+mj-lt"/>
              <a:buAutoNum type="arabicPeriod"/>
            </a:pPr>
            <a:r>
              <a:rPr lang="en-GB" sz="2000" dirty="0"/>
              <a:t> Relationship difficulties</a:t>
            </a:r>
          </a:p>
          <a:p>
            <a:pPr marL="514350" indent="-514350">
              <a:buFont typeface="+mj-lt"/>
              <a:buAutoNum type="arabicPeriod"/>
            </a:pPr>
            <a:r>
              <a:rPr lang="en-GB" sz="2000" dirty="0"/>
              <a:t> </a:t>
            </a:r>
            <a:r>
              <a:rPr lang="en-GB" sz="2000" b="1" dirty="0"/>
              <a:t>Education problems</a:t>
            </a:r>
          </a:p>
          <a:p>
            <a:pPr marL="0" indent="0">
              <a:buNone/>
            </a:pPr>
            <a:endParaRPr lang="en-GB" sz="2000" dirty="0"/>
          </a:p>
          <a:p>
            <a:pPr marL="0" indent="0">
              <a:buNone/>
            </a:pPr>
            <a:r>
              <a:rPr lang="en-GB" sz="2000" b="1" dirty="0"/>
              <a:t>Selwyn, </a:t>
            </a:r>
            <a:r>
              <a:rPr lang="en-GB" sz="2000" b="1" dirty="0" err="1"/>
              <a:t>Meakings</a:t>
            </a:r>
            <a:r>
              <a:rPr lang="en-GB" sz="2000" b="1" dirty="0"/>
              <a:t> and </a:t>
            </a:r>
            <a:r>
              <a:rPr lang="en-GB" sz="2000" b="1" dirty="0" err="1"/>
              <a:t>Wijedasa</a:t>
            </a:r>
            <a:r>
              <a:rPr lang="en-GB" sz="2000" b="1" dirty="0"/>
              <a:t>. (2014). “Beyond the adoption order”.</a:t>
            </a:r>
          </a:p>
          <a:p>
            <a:pPr marL="514350" indent="-514350">
              <a:buFont typeface="+mj-lt"/>
              <a:buAutoNum type="arabicPeriod"/>
            </a:pPr>
            <a:r>
              <a:rPr lang="en-GB" sz="2000" dirty="0"/>
              <a:t> 1/3 families reported facing “major difficulties”/ placement disruption</a:t>
            </a:r>
          </a:p>
          <a:p>
            <a:pPr marL="514350" indent="-514350">
              <a:buFont typeface="+mj-lt"/>
              <a:buAutoNum type="arabicPeriod"/>
            </a:pPr>
            <a:r>
              <a:rPr lang="en-GB" sz="2000" dirty="0"/>
              <a:t>1/3 families experiences “highs and lows but mainly highs” (82% clinical diff’s on the SDQ in placements rated “challenging but continuing).)</a:t>
            </a:r>
          </a:p>
          <a:p>
            <a:pPr marL="0" indent="0">
              <a:buNone/>
            </a:pPr>
            <a:r>
              <a:rPr lang="en-GB" sz="2000" dirty="0"/>
              <a:t>3. 1/3 reported things were going well. (25% clinical diff’s on SDQ)</a:t>
            </a:r>
          </a:p>
        </p:txBody>
      </p:sp>
    </p:spTree>
    <p:extLst>
      <p:ext uri="{BB962C8B-B14F-4D97-AF65-F5344CB8AC3E}">
        <p14:creationId xmlns:p14="http://schemas.microsoft.com/office/powerpoint/2010/main" val="508372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75AE55-C326-414B-9115-B252C994D837}"/>
              </a:ext>
            </a:extLst>
          </p:cNvPr>
          <p:cNvSpPr>
            <a:spLocks noGrp="1"/>
          </p:cNvSpPr>
          <p:nvPr>
            <p:ph type="title"/>
          </p:nvPr>
        </p:nvSpPr>
        <p:spPr>
          <a:xfrm>
            <a:off x="686834" y="1153572"/>
            <a:ext cx="3200400" cy="4461163"/>
          </a:xfrm>
        </p:spPr>
        <p:txBody>
          <a:bodyPr>
            <a:normAutofit/>
          </a:bodyPr>
          <a:lstStyle/>
          <a:p>
            <a:r>
              <a:rPr lang="en-GB">
                <a:solidFill>
                  <a:srgbClr val="FFFFFF"/>
                </a:solidFill>
              </a:rPr>
              <a:t>Research from Adoption UK</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377D18A-4ACD-4269-B5AD-9A83052506A0}"/>
              </a:ext>
            </a:extLst>
          </p:cNvPr>
          <p:cNvSpPr>
            <a:spLocks noGrp="1"/>
          </p:cNvSpPr>
          <p:nvPr>
            <p:ph idx="1"/>
          </p:nvPr>
        </p:nvSpPr>
        <p:spPr>
          <a:xfrm>
            <a:off x="4447308" y="591344"/>
            <a:ext cx="6906491" cy="5585619"/>
          </a:xfrm>
        </p:spPr>
        <p:txBody>
          <a:bodyPr anchor="ctr">
            <a:normAutofit/>
          </a:bodyPr>
          <a:lstStyle/>
          <a:p>
            <a:pPr marL="0" indent="0">
              <a:buNone/>
            </a:pPr>
            <a:r>
              <a:rPr lang="en-GB" dirty="0"/>
              <a:t>“</a:t>
            </a:r>
            <a:r>
              <a:rPr lang="en-GB" sz="4000" dirty="0"/>
              <a:t>80 % of adopters said their child needs more support than their peers and nearly 2/3</a:t>
            </a:r>
            <a:r>
              <a:rPr lang="en-GB" sz="4000" baseline="30000" dirty="0"/>
              <a:t>rd</a:t>
            </a:r>
            <a:r>
              <a:rPr lang="en-GB" sz="4000" dirty="0"/>
              <a:t>’s of parents (59%) said their child is always trying to catch up in school and make up for their early life experiences”</a:t>
            </a:r>
          </a:p>
        </p:txBody>
      </p:sp>
    </p:spTree>
    <p:extLst>
      <p:ext uri="{BB962C8B-B14F-4D97-AF65-F5344CB8AC3E}">
        <p14:creationId xmlns:p14="http://schemas.microsoft.com/office/powerpoint/2010/main" val="3616752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726361-1488-4C00-A5C5-F5F7882AE869}"/>
              </a:ext>
            </a:extLst>
          </p:cNvPr>
          <p:cNvSpPr>
            <a:spLocks noGrp="1"/>
          </p:cNvSpPr>
          <p:nvPr>
            <p:ph type="title"/>
          </p:nvPr>
        </p:nvSpPr>
        <p:spPr>
          <a:xfrm>
            <a:off x="686834" y="1153572"/>
            <a:ext cx="3200400" cy="4461163"/>
          </a:xfrm>
        </p:spPr>
        <p:txBody>
          <a:bodyPr>
            <a:normAutofit/>
          </a:bodyPr>
          <a:lstStyle/>
          <a:p>
            <a:r>
              <a:rPr lang="en-GB">
                <a:solidFill>
                  <a:srgbClr val="FFFFFF"/>
                </a:solidFill>
              </a:rPr>
              <a:t>Support: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F25761C-05D7-4636-A8EB-F27A55C240C3}"/>
              </a:ext>
            </a:extLst>
          </p:cNvPr>
          <p:cNvSpPr>
            <a:spLocks noGrp="1"/>
          </p:cNvSpPr>
          <p:nvPr>
            <p:ph idx="1"/>
          </p:nvPr>
        </p:nvSpPr>
        <p:spPr>
          <a:xfrm>
            <a:off x="4447308" y="591344"/>
            <a:ext cx="6906491" cy="5585619"/>
          </a:xfrm>
        </p:spPr>
        <p:txBody>
          <a:bodyPr anchor="ctr">
            <a:normAutofit/>
          </a:bodyPr>
          <a:lstStyle/>
          <a:p>
            <a:r>
              <a:rPr lang="en-GB" dirty="0"/>
              <a:t>Post adoption support statutory service since 2002 (The Adoption and Children’s Act, 2002).</a:t>
            </a:r>
          </a:p>
          <a:p>
            <a:r>
              <a:rPr lang="en-GB" dirty="0"/>
              <a:t>Adopted children given highest priority to school admissions (2014).</a:t>
            </a:r>
          </a:p>
          <a:p>
            <a:r>
              <a:rPr lang="en-GB" dirty="0"/>
              <a:t>Pupil premium plus for post LAC (2013/14).</a:t>
            </a:r>
          </a:p>
          <a:p>
            <a:r>
              <a:rPr lang="en-GB" dirty="0"/>
              <a:t>Adoption Support Fund (ASF, 1</a:t>
            </a:r>
            <a:r>
              <a:rPr lang="en-GB" baseline="30000" dirty="0"/>
              <a:t>st</a:t>
            </a:r>
            <a:r>
              <a:rPr lang="en-GB" dirty="0"/>
              <a:t> may 2015).</a:t>
            </a:r>
          </a:p>
          <a:p>
            <a:r>
              <a:rPr lang="en-GB" dirty="0"/>
              <a:t>Extension of the DT role (2017/18).</a:t>
            </a:r>
          </a:p>
          <a:p>
            <a:r>
              <a:rPr lang="en-GB" dirty="0"/>
              <a:t>Trial of pupil premium plus for post 16, post C LA 2021/22</a:t>
            </a:r>
          </a:p>
          <a:p>
            <a:endParaRPr lang="en-GB" dirty="0"/>
          </a:p>
        </p:txBody>
      </p:sp>
    </p:spTree>
    <p:extLst>
      <p:ext uri="{BB962C8B-B14F-4D97-AF65-F5344CB8AC3E}">
        <p14:creationId xmlns:p14="http://schemas.microsoft.com/office/powerpoint/2010/main" val="3498156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C9A6B8-EBD2-4DD2-A5FA-17733A19DDE7}"/>
              </a:ext>
            </a:extLst>
          </p:cNvPr>
          <p:cNvSpPr>
            <a:spLocks noGrp="1"/>
          </p:cNvSpPr>
          <p:nvPr>
            <p:ph type="title"/>
          </p:nvPr>
        </p:nvSpPr>
        <p:spPr>
          <a:xfrm>
            <a:off x="1245072" y="1289765"/>
            <a:ext cx="3651101" cy="4270963"/>
          </a:xfrm>
        </p:spPr>
        <p:txBody>
          <a:bodyPr anchor="ctr">
            <a:normAutofit/>
          </a:bodyPr>
          <a:lstStyle/>
          <a:p>
            <a:pPr algn="ctr"/>
            <a:r>
              <a:rPr lang="en-GB" sz="4800" b="1" dirty="0">
                <a:solidFill>
                  <a:srgbClr val="FFFFFF"/>
                </a:solidFill>
              </a:rPr>
              <a:t>Adopted children/ SGO and in school support: Statutory duty and guidance</a:t>
            </a: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9F73312F-33AF-4D0C-AA5B-CC1B8B67503F}"/>
              </a:ext>
            </a:extLst>
          </p:cNvPr>
          <p:cNvSpPr>
            <a:spLocks noGrp="1"/>
          </p:cNvSpPr>
          <p:nvPr>
            <p:ph idx="1"/>
          </p:nvPr>
        </p:nvSpPr>
        <p:spPr>
          <a:xfrm>
            <a:off x="6297233" y="518400"/>
            <a:ext cx="4771607" cy="5837949"/>
          </a:xfrm>
        </p:spPr>
        <p:txBody>
          <a:bodyPr anchor="ctr">
            <a:normAutofit/>
          </a:bodyPr>
          <a:lstStyle/>
          <a:p>
            <a:r>
              <a:rPr lang="en-GB" sz="2000" b="0" i="0" dirty="0">
                <a:solidFill>
                  <a:schemeClr val="tx1">
                    <a:alpha val="80000"/>
                  </a:schemeClr>
                </a:solidFill>
                <a:effectLst/>
                <a:latin typeface="Thesans-Semi-Light"/>
              </a:rPr>
              <a:t>Schools and education settings have a statutory duty to support previously looked after children. The statutory duty applies to children from aged two in a funded education place up to post 16 who are educated in a maintained school or academy.</a:t>
            </a:r>
          </a:p>
          <a:p>
            <a:r>
              <a:rPr lang="en-GB" sz="2000" b="0" i="0" dirty="0">
                <a:solidFill>
                  <a:schemeClr val="tx1">
                    <a:alpha val="80000"/>
                  </a:schemeClr>
                </a:solidFill>
                <a:effectLst/>
                <a:latin typeface="Thesans-Semi-Light"/>
              </a:rPr>
              <a:t>Local authorities have a statutory duty to provide information and advice about previously looked after children from aged two in a funded education place to the end of Year 11 who are educated in a maintained school or academy.</a:t>
            </a:r>
          </a:p>
          <a:p>
            <a:r>
              <a:rPr lang="en-GB" sz="2000" b="1" i="0" dirty="0">
                <a:solidFill>
                  <a:schemeClr val="tx1">
                    <a:alpha val="80000"/>
                  </a:schemeClr>
                </a:solidFill>
                <a:effectLst/>
                <a:latin typeface="Thesans-Semi-Light"/>
              </a:rPr>
              <a:t>Maintained schools and academies must have a designated teacher responsible for previously looked after children.</a:t>
            </a:r>
          </a:p>
          <a:p>
            <a:pPr marL="0" indent="0">
              <a:buNone/>
            </a:pPr>
            <a:endParaRPr lang="en-GB" sz="2000" dirty="0">
              <a:solidFill>
                <a:schemeClr val="tx1">
                  <a:alpha val="80000"/>
                </a:schemeClr>
              </a:solidFill>
            </a:endParaRP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06807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284E5A-AB7A-48E1-9E67-19D79B5D4D58}"/>
              </a:ext>
            </a:extLst>
          </p:cNvPr>
          <p:cNvSpPr>
            <a:spLocks noGrp="1"/>
          </p:cNvSpPr>
          <p:nvPr>
            <p:ph type="title"/>
          </p:nvPr>
        </p:nvSpPr>
        <p:spPr>
          <a:xfrm>
            <a:off x="1245072" y="1289765"/>
            <a:ext cx="3651101" cy="4270963"/>
          </a:xfrm>
        </p:spPr>
        <p:txBody>
          <a:bodyPr anchor="ctr">
            <a:normAutofit/>
          </a:bodyPr>
          <a:lstStyle/>
          <a:p>
            <a:pPr algn="ctr"/>
            <a:r>
              <a:rPr lang="en-GB" sz="4800" b="1" dirty="0">
                <a:solidFill>
                  <a:srgbClr val="FFFFFF"/>
                </a:solidFill>
              </a:rPr>
              <a:t>Adopted children/ SGO and in school support: Statutory duty and guidance</a:t>
            </a:r>
            <a:endParaRPr lang="en-GB" sz="4800" dirty="0">
              <a:solidFill>
                <a:srgbClr val="FFFFFF"/>
              </a:solidFill>
            </a:endParaRP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F8DFA3A5-0B40-4BA4-B367-2D05FAF87B0A}"/>
              </a:ext>
            </a:extLst>
          </p:cNvPr>
          <p:cNvSpPr>
            <a:spLocks noGrp="1"/>
          </p:cNvSpPr>
          <p:nvPr>
            <p:ph idx="1"/>
          </p:nvPr>
        </p:nvSpPr>
        <p:spPr>
          <a:xfrm>
            <a:off x="6297233" y="518400"/>
            <a:ext cx="4771607" cy="5837949"/>
          </a:xfrm>
        </p:spPr>
        <p:txBody>
          <a:bodyPr anchor="ctr">
            <a:normAutofit/>
          </a:bodyPr>
          <a:lstStyle/>
          <a:p>
            <a:r>
              <a:rPr lang="en-GB" sz="1900">
                <a:solidFill>
                  <a:schemeClr val="tx1">
                    <a:alpha val="80000"/>
                  </a:schemeClr>
                </a:solidFill>
              </a:rPr>
              <a:t>Pupil Premium Plus for looked after and previously looked after children. </a:t>
            </a:r>
          </a:p>
          <a:p>
            <a:r>
              <a:rPr lang="en-GB" sz="1900">
                <a:solidFill>
                  <a:schemeClr val="tx1">
                    <a:alpha val="80000"/>
                  </a:schemeClr>
                </a:solidFill>
              </a:rPr>
              <a:t>Pupil Premium Plus is available to pupils from reception age to Year 11 in state-funded education in England who:  </a:t>
            </a:r>
          </a:p>
          <a:p>
            <a:pPr marL="514350" indent="-514350">
              <a:buAutoNum type="romanLcParenR"/>
            </a:pPr>
            <a:r>
              <a:rPr lang="en-GB" sz="1900">
                <a:solidFill>
                  <a:schemeClr val="tx1">
                    <a:alpha val="80000"/>
                  </a:schemeClr>
                </a:solidFill>
              </a:rPr>
              <a:t>Are in local authority care in England.</a:t>
            </a:r>
          </a:p>
          <a:p>
            <a:pPr marL="514350" indent="-514350">
              <a:buAutoNum type="romanLcParenR"/>
            </a:pPr>
            <a:r>
              <a:rPr lang="en-GB" sz="1900">
                <a:solidFill>
                  <a:schemeClr val="tx1">
                    <a:alpha val="80000"/>
                  </a:schemeClr>
                </a:solidFill>
              </a:rPr>
              <a:t>Have been adopted from care in England or Wales.  </a:t>
            </a:r>
          </a:p>
          <a:p>
            <a:pPr marL="514350" indent="-514350">
              <a:buAutoNum type="romanLcParenR"/>
            </a:pPr>
            <a:r>
              <a:rPr lang="en-GB" sz="1900">
                <a:solidFill>
                  <a:schemeClr val="tx1">
                    <a:alpha val="80000"/>
                  </a:schemeClr>
                </a:solidFill>
              </a:rPr>
              <a:t>Left care under a Special Guardianship Order (SGO). </a:t>
            </a:r>
          </a:p>
          <a:p>
            <a:pPr marL="514350" indent="-514350">
              <a:buAutoNum type="romanLcParenR"/>
            </a:pPr>
            <a:r>
              <a:rPr lang="en-GB" sz="1900">
                <a:solidFill>
                  <a:schemeClr val="tx1">
                    <a:alpha val="80000"/>
                  </a:schemeClr>
                </a:solidFill>
              </a:rPr>
              <a:t>Left care under a Child Arrangements Order (formerly known as a Residence Order)</a:t>
            </a:r>
          </a:p>
          <a:p>
            <a:r>
              <a:rPr lang="en-GB" sz="1900">
                <a:solidFill>
                  <a:schemeClr val="tx1">
                    <a:alpha val="80000"/>
                  </a:schemeClr>
                </a:solidFill>
              </a:rPr>
              <a:t>The DfE has said that it intends the funding to be spent on: </a:t>
            </a:r>
            <a:r>
              <a:rPr lang="en-GB" sz="1900" b="1">
                <a:solidFill>
                  <a:schemeClr val="tx1">
                    <a:alpha val="80000"/>
                  </a:schemeClr>
                </a:solidFill>
              </a:rPr>
              <a:t>‘...helping adopted children emotionally, socially and educationally by providing specific support to raise their attainment and address their wider needs.’</a:t>
            </a: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456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61737"/>
            <a:ext cx="2149361" cy="1870055"/>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52604" y="453981"/>
            <a:ext cx="6675120" cy="1877811"/>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28B0CE13-9FDB-4205-AA2F-FBE513EF5BB1}"/>
              </a:ext>
            </a:extLst>
          </p:cNvPr>
          <p:cNvSpPr>
            <a:spLocks noGrp="1"/>
          </p:cNvSpPr>
          <p:nvPr>
            <p:ph type="title"/>
          </p:nvPr>
        </p:nvSpPr>
        <p:spPr>
          <a:xfrm>
            <a:off x="3045213" y="731520"/>
            <a:ext cx="6089904" cy="1426464"/>
          </a:xfrm>
        </p:spPr>
        <p:txBody>
          <a:bodyPr>
            <a:normAutofit/>
          </a:bodyPr>
          <a:lstStyle/>
          <a:p>
            <a:pPr algn="ctr"/>
            <a:r>
              <a:rPr lang="en-GB">
                <a:solidFill>
                  <a:srgbClr val="FFFFFF"/>
                </a:solidFill>
              </a:rPr>
              <a:t>What is the EPAC</a:t>
            </a:r>
          </a:p>
        </p:txBody>
      </p:sp>
      <p:sp>
        <p:nvSpPr>
          <p:cNvPr id="13" name="Rectangle 12">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73768" y="453155"/>
            <a:ext cx="2149358" cy="1878638"/>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Rectangle 14">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0" y="2480956"/>
            <a:ext cx="11264206"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descr="What is the EPAC? A resource for schools and families, the start of a conversation, research. ">
            <a:extLst>
              <a:ext uri="{FF2B5EF4-FFF2-40B4-BE49-F238E27FC236}">
                <a16:creationId xmlns:a16="http://schemas.microsoft.com/office/drawing/2014/main" id="{78AE13B0-38FC-43A1-B830-B28108E7F7E0}"/>
              </a:ext>
            </a:extLst>
          </p:cNvPr>
          <p:cNvGraphicFramePr>
            <a:graphicFrameLocks noGrp="1"/>
          </p:cNvGraphicFramePr>
          <p:nvPr>
            <p:ph idx="1"/>
            <p:extLst>
              <p:ext uri="{D42A27DB-BD31-4B8C-83A1-F6EECF244321}">
                <p14:modId xmlns:p14="http://schemas.microsoft.com/office/powerpoint/2010/main" val="2115990099"/>
              </p:ext>
            </p:extLst>
          </p:nvPr>
        </p:nvGraphicFramePr>
        <p:xfrm>
          <a:off x="788988" y="2798763"/>
          <a:ext cx="10598150" cy="3282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347649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250</TotalTime>
  <Words>1229</Words>
  <Application>Microsoft Office PowerPoint</Application>
  <PresentationFormat>Widescreen</PresentationFormat>
  <Paragraphs>122</Paragraphs>
  <Slides>15</Slides>
  <Notes>10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Thesans-Semi-Light</vt:lpstr>
      <vt:lpstr>Office Theme</vt:lpstr>
      <vt:lpstr>EPAC: Education Plan for Adopted Children Dr Jane Leighton: jane.Leighton@suffolk.gov.uk</vt:lpstr>
      <vt:lpstr>Needs of Post-lac CYP: The multiple impact of early adversity upon mental, physical and social health  (Golding, Dent, Nissim and Stott, 2006) </vt:lpstr>
      <vt:lpstr>Manifesting difficulties </vt:lpstr>
      <vt:lpstr>History: Post LAC needs</vt:lpstr>
      <vt:lpstr>Research from Adoption UK</vt:lpstr>
      <vt:lpstr>Support: </vt:lpstr>
      <vt:lpstr>Adopted children/ SGO and in school support: Statutory duty and guidance</vt:lpstr>
      <vt:lpstr>Adopted children/ SGO and in school support: Statutory duty and guidance</vt:lpstr>
      <vt:lpstr>What is the EPAC</vt:lpstr>
      <vt:lpstr>EPAC in Suffolk</vt:lpstr>
      <vt:lpstr>EPAC</vt:lpstr>
      <vt:lpstr>Case studies</vt:lpstr>
      <vt:lpstr>Further help: Suffolk Permanence Team: Post adoption (SGO) support</vt:lpstr>
      <vt:lpstr>Useful resources</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EPAC: Education Plan for Adopted Children Dr J </dc:title>
  <dc:creator>Jane Leighton</dc:creator>
  <cp:lastModifiedBy>Sophie Harbut</cp:lastModifiedBy>
  <cp:revision>31</cp:revision>
  <dcterms:created xsi:type="dcterms:W3CDTF">2021-01-11T21:59:30Z</dcterms:created>
  <dcterms:modified xsi:type="dcterms:W3CDTF">2021-11-19T09:33:23Z</dcterms:modified>
</cp:coreProperties>
</file>