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8" r:id="rId2"/>
    <p:sldId id="256" r:id="rId3"/>
    <p:sldId id="269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19" autoAdjust="0"/>
  </p:normalViewPr>
  <p:slideViewPr>
    <p:cSldViewPr>
      <p:cViewPr varScale="1">
        <p:scale>
          <a:sx n="116" d="100"/>
          <a:sy n="116" d="100"/>
        </p:scale>
        <p:origin x="5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6E75F-CD45-457F-967D-E20C063427CF}" type="datetimeFigureOut">
              <a:rPr lang="en-GB" smtClean="0"/>
              <a:pPr/>
              <a:t>13/09/2021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85093-E781-4D65-8AFE-3CCBC23DC50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https://forms.gle/GxuApCdxpez2MYcL8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85093-E781-4D65-8AFE-3CCBC23DC50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6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25" y="20637"/>
            <a:ext cx="91440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.png" descr="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587" y="4564062"/>
            <a:ext cx="2286001" cy="117316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663" y="5877272"/>
            <a:ext cx="2484337" cy="8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663" y="188640"/>
            <a:ext cx="2484337" cy="8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" name="Title Text"/>
          <p:cNvSpPr txBox="1">
            <a:spLocks noGrp="1"/>
          </p:cNvSpPr>
          <p:nvPr>
            <p:ph type="title"/>
          </p:nvPr>
        </p:nvSpPr>
        <p:spPr>
          <a:xfrm>
            <a:off x="762000" y="301625"/>
            <a:ext cx="7924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5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1827212"/>
            <a:ext cx="7921625" cy="41148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41345"/>
            <a:ext cx="273657" cy="26425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.jpeg" descr="im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125" y="188912"/>
            <a:ext cx="2455863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762000" y="301625"/>
            <a:ext cx="7924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5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1827212"/>
            <a:ext cx="7921625" cy="41148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41345"/>
            <a:ext cx="273657" cy="26425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.jpeg" descr="im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3662" y="188912"/>
            <a:ext cx="2455863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Title Text"/>
          <p:cNvSpPr txBox="1">
            <a:spLocks noGrp="1"/>
          </p:cNvSpPr>
          <p:nvPr>
            <p:ph type="title"/>
          </p:nvPr>
        </p:nvSpPr>
        <p:spPr>
          <a:xfrm>
            <a:off x="762000" y="301625"/>
            <a:ext cx="7924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5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1827212"/>
            <a:ext cx="7921625" cy="41148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41345"/>
            <a:ext cx="273657" cy="26425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.jpeg" descr="im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7487" y="115887"/>
            <a:ext cx="2455863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itle Text"/>
          <p:cNvSpPr txBox="1">
            <a:spLocks noGrp="1"/>
          </p:cNvSpPr>
          <p:nvPr>
            <p:ph type="title"/>
          </p:nvPr>
        </p:nvSpPr>
        <p:spPr>
          <a:xfrm>
            <a:off x="762000" y="301625"/>
            <a:ext cx="7924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1827212"/>
            <a:ext cx="7921625" cy="41148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41345"/>
            <a:ext cx="273657" cy="26425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age.jpeg" descr="im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3662" y="188912"/>
            <a:ext cx="2455863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itle Text"/>
          <p:cNvSpPr txBox="1">
            <a:spLocks noGrp="1"/>
          </p:cNvSpPr>
          <p:nvPr>
            <p:ph type="title"/>
          </p:nvPr>
        </p:nvSpPr>
        <p:spPr>
          <a:xfrm>
            <a:off x="762000" y="301625"/>
            <a:ext cx="7924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5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1827212"/>
            <a:ext cx="7921625" cy="41148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41345"/>
            <a:ext cx="273657" cy="26425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age.jpeg" descr="im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3662" y="188912"/>
            <a:ext cx="2455863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itle Text"/>
          <p:cNvSpPr txBox="1">
            <a:spLocks noGrp="1"/>
          </p:cNvSpPr>
          <p:nvPr>
            <p:ph type="title"/>
          </p:nvPr>
        </p:nvSpPr>
        <p:spPr>
          <a:xfrm>
            <a:off x="762000" y="301625"/>
            <a:ext cx="7924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5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1827212"/>
            <a:ext cx="7921625" cy="41148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41345"/>
            <a:ext cx="273657" cy="26425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.jpeg" descr="im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3662" y="115887"/>
            <a:ext cx="2455863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Title Text"/>
          <p:cNvSpPr txBox="1">
            <a:spLocks noGrp="1"/>
          </p:cNvSpPr>
          <p:nvPr>
            <p:ph type="title"/>
          </p:nvPr>
        </p:nvSpPr>
        <p:spPr>
          <a:xfrm>
            <a:off x="762000" y="301625"/>
            <a:ext cx="7924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5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1827212"/>
            <a:ext cx="7921625" cy="41148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41345"/>
            <a:ext cx="273657" cy="26425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8" y="-142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6725" y="341315"/>
            <a:ext cx="7239000" cy="75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255713"/>
            <a:ext cx="7239000" cy="1600200"/>
          </a:xfrm>
        </p:spPr>
        <p:txBody>
          <a:bodyPr/>
          <a:lstStyle>
            <a:lvl1pPr marL="0" indent="0"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99CCCC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4" y="6248400"/>
            <a:ext cx="6408737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99CCCC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013175"/>
            <a:ext cx="3420441" cy="111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2267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78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04059" y="6446579"/>
            <a:ext cx="18274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04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xfrm>
            <a:off x="762000" y="301625"/>
            <a:ext cx="7924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1827212"/>
            <a:ext cx="7921625" cy="41148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41345"/>
            <a:ext cx="273657" cy="26425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992CEFA4-384D-4223-993A-E583EFB1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00" y="164366"/>
            <a:ext cx="2255888" cy="719259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54806280-146C-473D-8A51-43CBCCAC49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4366"/>
            <a:ext cx="2410079" cy="61055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663" y="116632"/>
            <a:ext cx="2484337" cy="8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image.png" descr="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525"/>
            <a:ext cx="1916113" cy="982663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762000" y="301625"/>
            <a:ext cx="7924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1827212"/>
            <a:ext cx="7921625" cy="41148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41345"/>
            <a:ext cx="273657" cy="26425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663" y="188640"/>
            <a:ext cx="2484337" cy="8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" name="image.png" descr="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16113" cy="982663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xfrm>
            <a:off x="762000" y="301625"/>
            <a:ext cx="7924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1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1827212"/>
            <a:ext cx="7921625" cy="41148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41345"/>
            <a:ext cx="273657" cy="26425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663" y="188640"/>
            <a:ext cx="2484337" cy="8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" name="image.png" descr="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950" y="0"/>
            <a:ext cx="1914525" cy="982663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762000" y="301625"/>
            <a:ext cx="7924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2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1827212"/>
            <a:ext cx="7921625" cy="41148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41345"/>
            <a:ext cx="273657" cy="26425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663" y="188640"/>
            <a:ext cx="2484337" cy="8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" name="image.png" descr="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450"/>
            <a:ext cx="1916113" cy="98425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762000" y="301625"/>
            <a:ext cx="7924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3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1827212"/>
            <a:ext cx="7921625" cy="41148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41345"/>
            <a:ext cx="273657" cy="26425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663" y="188640"/>
            <a:ext cx="2484337" cy="8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762000" y="301625"/>
            <a:ext cx="7924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5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1827212"/>
            <a:ext cx="7921625" cy="41148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41345"/>
            <a:ext cx="273657" cy="26425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Text"/>
          <p:cNvSpPr txBox="1">
            <a:spLocks noGrp="1"/>
          </p:cNvSpPr>
          <p:nvPr>
            <p:ph type="title"/>
          </p:nvPr>
        </p:nvSpPr>
        <p:spPr>
          <a:xfrm>
            <a:off x="762000" y="301625"/>
            <a:ext cx="7924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5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1827212"/>
            <a:ext cx="7921625" cy="41148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41345"/>
            <a:ext cx="273657" cy="26425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663" y="188640"/>
            <a:ext cx="2484337" cy="8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663" y="188640"/>
            <a:ext cx="2484337" cy="8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" name="Title Text"/>
          <p:cNvSpPr txBox="1">
            <a:spLocks noGrp="1"/>
          </p:cNvSpPr>
          <p:nvPr>
            <p:ph type="title"/>
          </p:nvPr>
        </p:nvSpPr>
        <p:spPr>
          <a:xfrm>
            <a:off x="762000" y="301625"/>
            <a:ext cx="7924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1827212"/>
            <a:ext cx="7921625" cy="41148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41345"/>
            <a:ext cx="273657" cy="26425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hangingPunct="0"/>
            <a:fld id="{86CB4B4D-7CA3-9044-876B-883B54F8677D}" type="slidenum">
              <a:rPr kern="0"/>
              <a:pPr hangingPunct="0"/>
              <a:t>‹#›</a:t>
            </a:fld>
            <a:endParaRPr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ransition spd="med"/>
  <p:txStyles>
    <p:titleStyle>
      <a:lvl1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628C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628C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628C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628C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628C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628C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628C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628C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628C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●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56610" marR="0" indent="-38501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●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●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docs.google.com/forms/d/e/1FAIpQLSeKqsY3I_1rZc_NWrgkxeHNKag5qOreIj_BBJ8jDdEg0V7y0Q/viewform" TargetMode="External"/><Relationship Id="rId11" Type="http://schemas.openxmlformats.org/officeDocument/2006/relationships/image" Target="../media/image16.png"/><Relationship Id="rId5" Type="http://schemas.openxmlformats.org/officeDocument/2006/relationships/hyperlink" Target="mailto:admin@anglesmathshub.org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samphillips@anglesmathshub.org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charlotteacheson@anglesmathshub.org" TargetMode="External"/><Relationship Id="rId12" Type="http://schemas.openxmlformats.org/officeDocument/2006/relationships/image" Target="../media/image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mailto:nicolacoe@anglesmathshub.org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forms.gle/GxuApCdxpez2MYcL8" TargetMode="External"/><Relationship Id="rId10" Type="http://schemas.openxmlformats.org/officeDocument/2006/relationships/image" Target="../media/image4.jpeg"/><Relationship Id="rId4" Type="http://schemas.openxmlformats.org/officeDocument/2006/relationships/notesSlide" Target="../notesSlides/notesSlide1.xml"/><Relationship Id="rId9" Type="http://schemas.openxmlformats.org/officeDocument/2006/relationships/hyperlink" Target="mailto:admin@anglesmathshub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24800" cy="1143000"/>
          </a:xfrm>
        </p:spPr>
        <p:txBody>
          <a:bodyPr/>
          <a:lstStyle/>
          <a:p>
            <a:r>
              <a:rPr lang="en-GB" dirty="0">
                <a:solidFill>
                  <a:srgbClr val="009999"/>
                </a:solidFill>
              </a:rPr>
              <a:t>Welcome to Angles Maths Hub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5395" y="1844824"/>
            <a:ext cx="3528392" cy="3704940"/>
          </a:xfrm>
        </p:spPr>
        <p:txBody>
          <a:bodyPr>
            <a:normAutofit/>
          </a:bodyPr>
          <a:lstStyle/>
          <a:p>
            <a:pPr marL="0" lvl="0" indent="0"/>
            <a:r>
              <a:rPr lang="en-US" sz="2800" dirty="0">
                <a:solidFill>
                  <a:srgbClr val="009999"/>
                </a:solidFill>
              </a:rPr>
              <a:t>Working together to create </a:t>
            </a:r>
            <a:r>
              <a:rPr lang="en-US" sz="2800" b="1" dirty="0">
                <a:solidFill>
                  <a:srgbClr val="009999"/>
                </a:solidFill>
              </a:rPr>
              <a:t>an indispensable community </a:t>
            </a:r>
            <a:r>
              <a:rPr lang="en-US" sz="2800" dirty="0">
                <a:solidFill>
                  <a:srgbClr val="009999"/>
                </a:solidFill>
              </a:rPr>
              <a:t>for Maths staff, through </a:t>
            </a:r>
            <a:r>
              <a:rPr lang="en-US" sz="2800" b="1" dirty="0">
                <a:solidFill>
                  <a:srgbClr val="009999"/>
                </a:solidFill>
              </a:rPr>
              <a:t>collaboration and high-quality training</a:t>
            </a:r>
            <a:r>
              <a:rPr lang="en-US" sz="2800" dirty="0">
                <a:solidFill>
                  <a:srgbClr val="009999"/>
                </a:solidFill>
              </a:rPr>
              <a:t>.</a:t>
            </a:r>
            <a:endParaRPr lang="en-GB" sz="2800" dirty="0">
              <a:solidFill>
                <a:srgbClr val="009999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772816"/>
            <a:ext cx="4549506" cy="3704940"/>
          </a:xfrm>
          <a:prstGeom prst="rect">
            <a:avLst/>
          </a:prstGeom>
        </p:spPr>
      </p:pic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BAEBB06D-B6F3-463F-B734-263DE38915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00" y="164366"/>
            <a:ext cx="2255888" cy="719259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33728A1-2B44-48F7-A36C-08B9A7A020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4366"/>
            <a:ext cx="2410079" cy="61055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52EAFED-D7B4-4D2E-8EC5-001B0C9299FF}"/>
              </a:ext>
            </a:extLst>
          </p:cNvPr>
          <p:cNvSpPr txBox="1">
            <a:spLocks/>
          </p:cNvSpPr>
          <p:nvPr/>
        </p:nvSpPr>
        <p:spPr>
          <a:xfrm>
            <a:off x="779597" y="5756280"/>
            <a:ext cx="8064190" cy="841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92500" lnSpcReduction="10000"/>
          </a:bodyPr>
          <a:lstStyle>
            <a:lvl1pPr marL="342900" marR="0" indent="-34290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●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56610" marR="0" indent="-38501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●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●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GB" sz="2800" kern="0" dirty="0">
                <a:solidFill>
                  <a:srgbClr val="009999"/>
                </a:solidFill>
              </a:rPr>
              <a:t>All Hub training is offered to state schools free of charge and some programmes are funded.</a:t>
            </a:r>
          </a:p>
          <a:p>
            <a:endParaRPr lang="en-GB" kern="0" dirty="0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109AC4AC-38CD-46DD-A04D-41B70A5C442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697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1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501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build="p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46593" y="1120753"/>
            <a:ext cx="6113557" cy="153021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4344">
              <a:lnSpc>
                <a:spcPct val="102400"/>
              </a:lnSpc>
              <a:spcBef>
                <a:spcPts val="81"/>
              </a:spcBef>
            </a:pPr>
            <a:r>
              <a:rPr sz="941" b="1" i="1" spc="9" dirty="0">
                <a:solidFill>
                  <a:srgbClr val="585858"/>
                </a:solidFill>
                <a:latin typeface="Calibri"/>
                <a:cs typeface="Calibri"/>
              </a:rPr>
              <a:t>Working</a:t>
            </a:r>
            <a:r>
              <a:rPr sz="941" b="1" i="1" spc="-8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41" b="1" i="1" spc="-4" dirty="0">
                <a:solidFill>
                  <a:srgbClr val="585858"/>
                </a:solidFill>
                <a:latin typeface="Calibri"/>
                <a:cs typeface="Calibri"/>
              </a:rPr>
              <a:t>together</a:t>
            </a:r>
            <a:r>
              <a:rPr sz="941" b="1" i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41" b="1" i="1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941" b="1" i="1" spc="-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41" b="1" i="1" spc="-4" dirty="0">
                <a:solidFill>
                  <a:srgbClr val="585858"/>
                </a:solidFill>
                <a:latin typeface="Calibri"/>
                <a:cs typeface="Calibri"/>
              </a:rPr>
              <a:t>create</a:t>
            </a:r>
            <a:r>
              <a:rPr sz="941" b="1" i="1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41" b="1" i="1" spc="9" dirty="0">
                <a:solidFill>
                  <a:srgbClr val="585858"/>
                </a:solidFill>
                <a:latin typeface="Calibri"/>
                <a:cs typeface="Calibri"/>
              </a:rPr>
              <a:t>an</a:t>
            </a:r>
            <a:r>
              <a:rPr sz="941" b="1" i="1" spc="-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41" b="1" i="1" spc="9" dirty="0">
                <a:solidFill>
                  <a:srgbClr val="585858"/>
                </a:solidFill>
                <a:latin typeface="Calibri"/>
                <a:cs typeface="Calibri"/>
              </a:rPr>
              <a:t>indispensable</a:t>
            </a:r>
            <a:r>
              <a:rPr sz="941" b="1" i="1" spc="-10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41" b="1" i="1" spc="9" dirty="0">
                <a:solidFill>
                  <a:srgbClr val="585858"/>
                </a:solidFill>
                <a:latin typeface="Calibri"/>
                <a:cs typeface="Calibri"/>
              </a:rPr>
              <a:t>community</a:t>
            </a:r>
            <a:r>
              <a:rPr sz="941" b="1" i="1" spc="-8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41" b="1" i="1" spc="13" dirty="0">
                <a:solidFill>
                  <a:srgbClr val="585858"/>
                </a:solidFill>
                <a:latin typeface="Calibri"/>
                <a:cs typeface="Calibri"/>
              </a:rPr>
              <a:t>for</a:t>
            </a:r>
            <a:r>
              <a:rPr sz="941" b="1" i="1" spc="-9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41" b="1" i="1" spc="4" dirty="0">
                <a:solidFill>
                  <a:srgbClr val="585858"/>
                </a:solidFill>
                <a:latin typeface="Calibri"/>
                <a:cs typeface="Calibri"/>
              </a:rPr>
              <a:t>maths</a:t>
            </a:r>
            <a:r>
              <a:rPr sz="941" b="1" i="1" spc="-7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41" b="1" i="1" spc="4" dirty="0">
                <a:solidFill>
                  <a:srgbClr val="585858"/>
                </a:solidFill>
                <a:latin typeface="Calibri"/>
                <a:cs typeface="Calibri"/>
              </a:rPr>
              <a:t>staff  through</a:t>
            </a:r>
            <a:r>
              <a:rPr sz="941" b="1" i="1" spc="-8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41" b="1" i="1" spc="9" dirty="0">
                <a:solidFill>
                  <a:srgbClr val="585858"/>
                </a:solidFill>
                <a:latin typeface="Calibri"/>
                <a:cs typeface="Calibri"/>
              </a:rPr>
              <a:t>collaboration</a:t>
            </a:r>
            <a:r>
              <a:rPr sz="941" b="1" i="1" spc="-8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41" b="1" i="1" spc="9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z="941" b="1" i="1" spc="-8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41" b="1" i="1" spc="9" dirty="0">
                <a:solidFill>
                  <a:srgbClr val="585858"/>
                </a:solidFill>
                <a:latin typeface="Calibri"/>
                <a:cs typeface="Calibri"/>
              </a:rPr>
              <a:t>high-quality</a:t>
            </a:r>
            <a:r>
              <a:rPr sz="941" b="1" i="1" spc="-8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41" b="1" i="1" spc="9" dirty="0">
                <a:solidFill>
                  <a:srgbClr val="585858"/>
                </a:solidFill>
                <a:latin typeface="Calibri"/>
                <a:cs typeface="Calibri"/>
              </a:rPr>
              <a:t>training.</a:t>
            </a:r>
            <a:endParaRPr sz="941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6834" y="2211501"/>
            <a:ext cx="5026811" cy="249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/>
          <p:nvPr/>
        </p:nvSpPr>
        <p:spPr>
          <a:xfrm>
            <a:off x="6311858" y="1353355"/>
            <a:ext cx="709149" cy="1411238"/>
          </a:xfrm>
          <a:custGeom>
            <a:avLst/>
            <a:gdLst/>
            <a:ahLst/>
            <a:cxnLst/>
            <a:rect l="l" t="t" r="r" b="b"/>
            <a:pathLst>
              <a:path w="829309" h="1650364">
                <a:moveTo>
                  <a:pt x="3809" y="0"/>
                </a:moveTo>
                <a:lnTo>
                  <a:pt x="3809" y="196976"/>
                </a:lnTo>
                <a:lnTo>
                  <a:pt x="4825" y="196976"/>
                </a:lnTo>
                <a:lnTo>
                  <a:pt x="5714" y="197103"/>
                </a:lnTo>
                <a:lnTo>
                  <a:pt x="6730" y="197103"/>
                </a:lnTo>
                <a:lnTo>
                  <a:pt x="55799" y="199210"/>
                </a:lnTo>
                <a:lnTo>
                  <a:pt x="103817" y="204999"/>
                </a:lnTo>
                <a:lnTo>
                  <a:pt x="150645" y="214332"/>
                </a:lnTo>
                <a:lnTo>
                  <a:pt x="196144" y="227067"/>
                </a:lnTo>
                <a:lnTo>
                  <a:pt x="240175" y="243064"/>
                </a:lnTo>
                <a:lnTo>
                  <a:pt x="282600" y="262182"/>
                </a:lnTo>
                <a:lnTo>
                  <a:pt x="323280" y="284282"/>
                </a:lnTo>
                <a:lnTo>
                  <a:pt x="362076" y="309222"/>
                </a:lnTo>
                <a:lnTo>
                  <a:pt x="398849" y="336863"/>
                </a:lnTo>
                <a:lnTo>
                  <a:pt x="433461" y="367063"/>
                </a:lnTo>
                <a:lnTo>
                  <a:pt x="465772" y="399683"/>
                </a:lnTo>
                <a:lnTo>
                  <a:pt x="495644" y="434581"/>
                </a:lnTo>
                <a:lnTo>
                  <a:pt x="522938" y="471618"/>
                </a:lnTo>
                <a:lnTo>
                  <a:pt x="547515" y="510652"/>
                </a:lnTo>
                <a:lnTo>
                  <a:pt x="569237" y="551545"/>
                </a:lnTo>
                <a:lnTo>
                  <a:pt x="587964" y="594154"/>
                </a:lnTo>
                <a:lnTo>
                  <a:pt x="603558" y="638340"/>
                </a:lnTo>
                <a:lnTo>
                  <a:pt x="615880" y="683962"/>
                </a:lnTo>
                <a:lnTo>
                  <a:pt x="624790" y="730879"/>
                </a:lnTo>
                <a:lnTo>
                  <a:pt x="630152" y="778952"/>
                </a:lnTo>
                <a:lnTo>
                  <a:pt x="631825" y="828039"/>
                </a:lnTo>
                <a:lnTo>
                  <a:pt x="629702" y="877126"/>
                </a:lnTo>
                <a:lnTo>
                  <a:pt x="623899" y="925162"/>
                </a:lnTo>
                <a:lnTo>
                  <a:pt x="614556" y="972008"/>
                </a:lnTo>
                <a:lnTo>
                  <a:pt x="601814" y="1017524"/>
                </a:lnTo>
                <a:lnTo>
                  <a:pt x="585812" y="1061572"/>
                </a:lnTo>
                <a:lnTo>
                  <a:pt x="566690" y="1104012"/>
                </a:lnTo>
                <a:lnTo>
                  <a:pt x="544590" y="1144707"/>
                </a:lnTo>
                <a:lnTo>
                  <a:pt x="519650" y="1183516"/>
                </a:lnTo>
                <a:lnTo>
                  <a:pt x="492012" y="1220302"/>
                </a:lnTo>
                <a:lnTo>
                  <a:pt x="461815" y="1254924"/>
                </a:lnTo>
                <a:lnTo>
                  <a:pt x="429200" y="1287244"/>
                </a:lnTo>
                <a:lnTo>
                  <a:pt x="394307" y="1317124"/>
                </a:lnTo>
                <a:lnTo>
                  <a:pt x="357276" y="1344423"/>
                </a:lnTo>
                <a:lnTo>
                  <a:pt x="318247" y="1369003"/>
                </a:lnTo>
                <a:lnTo>
                  <a:pt x="277361" y="1390725"/>
                </a:lnTo>
                <a:lnTo>
                  <a:pt x="234758" y="1409451"/>
                </a:lnTo>
                <a:lnTo>
                  <a:pt x="190577" y="1425040"/>
                </a:lnTo>
                <a:lnTo>
                  <a:pt x="144960" y="1437355"/>
                </a:lnTo>
                <a:lnTo>
                  <a:pt x="98046" y="1446256"/>
                </a:lnTo>
                <a:lnTo>
                  <a:pt x="49975" y="1451604"/>
                </a:lnTo>
                <a:lnTo>
                  <a:pt x="888" y="1453261"/>
                </a:lnTo>
                <a:lnTo>
                  <a:pt x="0" y="1650364"/>
                </a:lnTo>
                <a:lnTo>
                  <a:pt x="3809" y="1650364"/>
                </a:lnTo>
                <a:lnTo>
                  <a:pt x="52289" y="1648964"/>
                </a:lnTo>
                <a:lnTo>
                  <a:pt x="100029" y="1644813"/>
                </a:lnTo>
                <a:lnTo>
                  <a:pt x="146955" y="1637990"/>
                </a:lnTo>
                <a:lnTo>
                  <a:pt x="192987" y="1628571"/>
                </a:lnTo>
                <a:lnTo>
                  <a:pt x="238049" y="1616634"/>
                </a:lnTo>
                <a:lnTo>
                  <a:pt x="282063" y="1602257"/>
                </a:lnTo>
                <a:lnTo>
                  <a:pt x="324953" y="1585517"/>
                </a:lnTo>
                <a:lnTo>
                  <a:pt x="366640" y="1566491"/>
                </a:lnTo>
                <a:lnTo>
                  <a:pt x="407048" y="1545257"/>
                </a:lnTo>
                <a:lnTo>
                  <a:pt x="446098" y="1521892"/>
                </a:lnTo>
                <a:lnTo>
                  <a:pt x="483714" y="1496473"/>
                </a:lnTo>
                <a:lnTo>
                  <a:pt x="519819" y="1469077"/>
                </a:lnTo>
                <a:lnTo>
                  <a:pt x="554335" y="1439783"/>
                </a:lnTo>
                <a:lnTo>
                  <a:pt x="587184" y="1408668"/>
                </a:lnTo>
                <a:lnTo>
                  <a:pt x="618290" y="1375808"/>
                </a:lnTo>
                <a:lnTo>
                  <a:pt x="647574" y="1341281"/>
                </a:lnTo>
                <a:lnTo>
                  <a:pt x="674961" y="1305165"/>
                </a:lnTo>
                <a:lnTo>
                  <a:pt x="700371" y="1267537"/>
                </a:lnTo>
                <a:lnTo>
                  <a:pt x="723729" y="1228475"/>
                </a:lnTo>
                <a:lnTo>
                  <a:pt x="744956" y="1188055"/>
                </a:lnTo>
                <a:lnTo>
                  <a:pt x="763976" y="1146355"/>
                </a:lnTo>
                <a:lnTo>
                  <a:pt x="780711" y="1103453"/>
                </a:lnTo>
                <a:lnTo>
                  <a:pt x="795083" y="1059425"/>
                </a:lnTo>
                <a:lnTo>
                  <a:pt x="807015" y="1014350"/>
                </a:lnTo>
                <a:lnTo>
                  <a:pt x="816431" y="968304"/>
                </a:lnTo>
                <a:lnTo>
                  <a:pt x="823252" y="921366"/>
                </a:lnTo>
                <a:lnTo>
                  <a:pt x="827401" y="873611"/>
                </a:lnTo>
                <a:lnTo>
                  <a:pt x="828801" y="825118"/>
                </a:lnTo>
                <a:lnTo>
                  <a:pt x="827401" y="776639"/>
                </a:lnTo>
                <a:lnTo>
                  <a:pt x="823252" y="728897"/>
                </a:lnTo>
                <a:lnTo>
                  <a:pt x="816431" y="681969"/>
                </a:lnTo>
                <a:lnTo>
                  <a:pt x="807015" y="635934"/>
                </a:lnTo>
                <a:lnTo>
                  <a:pt x="795083" y="590868"/>
                </a:lnTo>
                <a:lnTo>
                  <a:pt x="780711" y="546850"/>
                </a:lnTo>
                <a:lnTo>
                  <a:pt x="763976" y="503955"/>
                </a:lnTo>
                <a:lnTo>
                  <a:pt x="744956" y="462263"/>
                </a:lnTo>
                <a:lnTo>
                  <a:pt x="723729" y="421850"/>
                </a:lnTo>
                <a:lnTo>
                  <a:pt x="700371" y="382793"/>
                </a:lnTo>
                <a:lnTo>
                  <a:pt x="674961" y="345170"/>
                </a:lnTo>
                <a:lnTo>
                  <a:pt x="647574" y="309059"/>
                </a:lnTo>
                <a:lnTo>
                  <a:pt x="618290" y="274537"/>
                </a:lnTo>
                <a:lnTo>
                  <a:pt x="587184" y="241681"/>
                </a:lnTo>
                <a:lnTo>
                  <a:pt x="554335" y="210568"/>
                </a:lnTo>
                <a:lnTo>
                  <a:pt x="519819" y="181277"/>
                </a:lnTo>
                <a:lnTo>
                  <a:pt x="483714" y="153884"/>
                </a:lnTo>
                <a:lnTo>
                  <a:pt x="446098" y="128467"/>
                </a:lnTo>
                <a:lnTo>
                  <a:pt x="407048" y="105103"/>
                </a:lnTo>
                <a:lnTo>
                  <a:pt x="366640" y="83870"/>
                </a:lnTo>
                <a:lnTo>
                  <a:pt x="324953" y="64845"/>
                </a:lnTo>
                <a:lnTo>
                  <a:pt x="282063" y="48105"/>
                </a:lnTo>
                <a:lnTo>
                  <a:pt x="238049" y="33729"/>
                </a:lnTo>
                <a:lnTo>
                  <a:pt x="192987" y="21793"/>
                </a:lnTo>
                <a:lnTo>
                  <a:pt x="146955" y="12374"/>
                </a:lnTo>
                <a:lnTo>
                  <a:pt x="100029" y="5551"/>
                </a:lnTo>
                <a:lnTo>
                  <a:pt x="52289" y="1400"/>
                </a:lnTo>
                <a:lnTo>
                  <a:pt x="380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/>
          <p:nvPr/>
        </p:nvSpPr>
        <p:spPr>
          <a:xfrm>
            <a:off x="5826314" y="1583259"/>
            <a:ext cx="927975" cy="927975"/>
          </a:xfrm>
          <a:custGeom>
            <a:avLst/>
            <a:gdLst/>
            <a:ahLst/>
            <a:cxnLst/>
            <a:rect l="l" t="t" r="r" b="b"/>
            <a:pathLst>
              <a:path w="1085215" h="1085214">
                <a:moveTo>
                  <a:pt x="542417" y="0"/>
                </a:moveTo>
                <a:lnTo>
                  <a:pt x="495611" y="1990"/>
                </a:lnTo>
                <a:lnTo>
                  <a:pt x="449912" y="7854"/>
                </a:lnTo>
                <a:lnTo>
                  <a:pt x="405482" y="17429"/>
                </a:lnTo>
                <a:lnTo>
                  <a:pt x="362484" y="30551"/>
                </a:lnTo>
                <a:lnTo>
                  <a:pt x="321081" y="47059"/>
                </a:lnTo>
                <a:lnTo>
                  <a:pt x="281434" y="66790"/>
                </a:lnTo>
                <a:lnTo>
                  <a:pt x="243708" y="89580"/>
                </a:lnTo>
                <a:lnTo>
                  <a:pt x="208065" y="115268"/>
                </a:lnTo>
                <a:lnTo>
                  <a:pt x="174667" y="143691"/>
                </a:lnTo>
                <a:lnTo>
                  <a:pt x="143677" y="174685"/>
                </a:lnTo>
                <a:lnTo>
                  <a:pt x="115259" y="208089"/>
                </a:lnTo>
                <a:lnTo>
                  <a:pt x="89574" y="243740"/>
                </a:lnTo>
                <a:lnTo>
                  <a:pt x="66786" y="281475"/>
                </a:lnTo>
                <a:lnTo>
                  <a:pt x="47057" y="321131"/>
                </a:lnTo>
                <a:lnTo>
                  <a:pt x="30550" y="362547"/>
                </a:lnTo>
                <a:lnTo>
                  <a:pt x="17428" y="405558"/>
                </a:lnTo>
                <a:lnTo>
                  <a:pt x="7854" y="450003"/>
                </a:lnTo>
                <a:lnTo>
                  <a:pt x="1990" y="495719"/>
                </a:lnTo>
                <a:lnTo>
                  <a:pt x="0" y="542543"/>
                </a:lnTo>
                <a:lnTo>
                  <a:pt x="1990" y="589350"/>
                </a:lnTo>
                <a:lnTo>
                  <a:pt x="7854" y="635052"/>
                </a:lnTo>
                <a:lnTo>
                  <a:pt x="17428" y="679486"/>
                </a:lnTo>
                <a:lnTo>
                  <a:pt x="30550" y="722490"/>
                </a:lnTo>
                <a:lnTo>
                  <a:pt x="47057" y="763901"/>
                </a:lnTo>
                <a:lnTo>
                  <a:pt x="66786" y="803556"/>
                </a:lnTo>
                <a:lnTo>
                  <a:pt x="89574" y="841291"/>
                </a:lnTo>
                <a:lnTo>
                  <a:pt x="115259" y="876944"/>
                </a:lnTo>
                <a:lnTo>
                  <a:pt x="143677" y="910352"/>
                </a:lnTo>
                <a:lnTo>
                  <a:pt x="174667" y="941351"/>
                </a:lnTo>
                <a:lnTo>
                  <a:pt x="208065" y="969780"/>
                </a:lnTo>
                <a:lnTo>
                  <a:pt x="243708" y="995474"/>
                </a:lnTo>
                <a:lnTo>
                  <a:pt x="281434" y="1018271"/>
                </a:lnTo>
                <a:lnTo>
                  <a:pt x="321081" y="1038008"/>
                </a:lnTo>
                <a:lnTo>
                  <a:pt x="362484" y="1054522"/>
                </a:lnTo>
                <a:lnTo>
                  <a:pt x="405482" y="1067650"/>
                </a:lnTo>
                <a:lnTo>
                  <a:pt x="449912" y="1077229"/>
                </a:lnTo>
                <a:lnTo>
                  <a:pt x="495611" y="1083096"/>
                </a:lnTo>
                <a:lnTo>
                  <a:pt x="542417" y="1085088"/>
                </a:lnTo>
                <a:lnTo>
                  <a:pt x="589222" y="1083096"/>
                </a:lnTo>
                <a:lnTo>
                  <a:pt x="634921" y="1077229"/>
                </a:lnTo>
                <a:lnTo>
                  <a:pt x="679351" y="1067650"/>
                </a:lnTo>
                <a:lnTo>
                  <a:pt x="722349" y="1054522"/>
                </a:lnTo>
                <a:lnTo>
                  <a:pt x="763752" y="1038008"/>
                </a:lnTo>
                <a:lnTo>
                  <a:pt x="803399" y="1018271"/>
                </a:lnTo>
                <a:lnTo>
                  <a:pt x="841125" y="995474"/>
                </a:lnTo>
                <a:lnTo>
                  <a:pt x="876768" y="969780"/>
                </a:lnTo>
                <a:lnTo>
                  <a:pt x="910166" y="941351"/>
                </a:lnTo>
                <a:lnTo>
                  <a:pt x="941156" y="910352"/>
                </a:lnTo>
                <a:lnTo>
                  <a:pt x="969574" y="876944"/>
                </a:lnTo>
                <a:lnTo>
                  <a:pt x="995259" y="841291"/>
                </a:lnTo>
                <a:lnTo>
                  <a:pt x="1018047" y="803556"/>
                </a:lnTo>
                <a:lnTo>
                  <a:pt x="1037776" y="763901"/>
                </a:lnTo>
                <a:lnTo>
                  <a:pt x="1054283" y="722490"/>
                </a:lnTo>
                <a:lnTo>
                  <a:pt x="1067405" y="679486"/>
                </a:lnTo>
                <a:lnTo>
                  <a:pt x="1076979" y="635052"/>
                </a:lnTo>
                <a:lnTo>
                  <a:pt x="1082843" y="589350"/>
                </a:lnTo>
                <a:lnTo>
                  <a:pt x="1084833" y="542543"/>
                </a:lnTo>
                <a:lnTo>
                  <a:pt x="1082843" y="495719"/>
                </a:lnTo>
                <a:lnTo>
                  <a:pt x="1076979" y="450003"/>
                </a:lnTo>
                <a:lnTo>
                  <a:pt x="1067405" y="405558"/>
                </a:lnTo>
                <a:lnTo>
                  <a:pt x="1054283" y="362547"/>
                </a:lnTo>
                <a:lnTo>
                  <a:pt x="1037776" y="321131"/>
                </a:lnTo>
                <a:lnTo>
                  <a:pt x="1018047" y="281475"/>
                </a:lnTo>
                <a:lnTo>
                  <a:pt x="995259" y="243740"/>
                </a:lnTo>
                <a:lnTo>
                  <a:pt x="969574" y="208089"/>
                </a:lnTo>
                <a:lnTo>
                  <a:pt x="941156" y="174685"/>
                </a:lnTo>
                <a:lnTo>
                  <a:pt x="910166" y="143691"/>
                </a:lnTo>
                <a:lnTo>
                  <a:pt x="876768" y="115268"/>
                </a:lnTo>
                <a:lnTo>
                  <a:pt x="841125" y="89580"/>
                </a:lnTo>
                <a:lnTo>
                  <a:pt x="803399" y="66790"/>
                </a:lnTo>
                <a:lnTo>
                  <a:pt x="763752" y="47059"/>
                </a:lnTo>
                <a:lnTo>
                  <a:pt x="722349" y="30551"/>
                </a:lnTo>
                <a:lnTo>
                  <a:pt x="679351" y="17429"/>
                </a:lnTo>
                <a:lnTo>
                  <a:pt x="634921" y="7854"/>
                </a:lnTo>
                <a:lnTo>
                  <a:pt x="589222" y="1990"/>
                </a:lnTo>
                <a:lnTo>
                  <a:pt x="54241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" name="object 7"/>
          <p:cNvSpPr/>
          <p:nvPr/>
        </p:nvSpPr>
        <p:spPr>
          <a:xfrm>
            <a:off x="5826314" y="1583259"/>
            <a:ext cx="927975" cy="927975"/>
          </a:xfrm>
          <a:custGeom>
            <a:avLst/>
            <a:gdLst/>
            <a:ahLst/>
            <a:cxnLst/>
            <a:rect l="l" t="t" r="r" b="b"/>
            <a:pathLst>
              <a:path w="1085215" h="1085214">
                <a:moveTo>
                  <a:pt x="542417" y="0"/>
                </a:moveTo>
                <a:lnTo>
                  <a:pt x="589222" y="1990"/>
                </a:lnTo>
                <a:lnTo>
                  <a:pt x="634921" y="7854"/>
                </a:lnTo>
                <a:lnTo>
                  <a:pt x="679351" y="17429"/>
                </a:lnTo>
                <a:lnTo>
                  <a:pt x="722349" y="30551"/>
                </a:lnTo>
                <a:lnTo>
                  <a:pt x="763752" y="47059"/>
                </a:lnTo>
                <a:lnTo>
                  <a:pt x="803399" y="66790"/>
                </a:lnTo>
                <a:lnTo>
                  <a:pt x="841125" y="89580"/>
                </a:lnTo>
                <a:lnTo>
                  <a:pt x="876768" y="115268"/>
                </a:lnTo>
                <a:lnTo>
                  <a:pt x="910166" y="143691"/>
                </a:lnTo>
                <a:lnTo>
                  <a:pt x="941156" y="174685"/>
                </a:lnTo>
                <a:lnTo>
                  <a:pt x="969574" y="208089"/>
                </a:lnTo>
                <a:lnTo>
                  <a:pt x="995259" y="243740"/>
                </a:lnTo>
                <a:lnTo>
                  <a:pt x="1018047" y="281475"/>
                </a:lnTo>
                <a:lnTo>
                  <a:pt x="1037776" y="321131"/>
                </a:lnTo>
                <a:lnTo>
                  <a:pt x="1054283" y="362547"/>
                </a:lnTo>
                <a:lnTo>
                  <a:pt x="1067405" y="405558"/>
                </a:lnTo>
                <a:lnTo>
                  <a:pt x="1076979" y="450003"/>
                </a:lnTo>
                <a:lnTo>
                  <a:pt x="1082843" y="495719"/>
                </a:lnTo>
                <a:lnTo>
                  <a:pt x="1084833" y="542543"/>
                </a:lnTo>
                <a:lnTo>
                  <a:pt x="1082843" y="589350"/>
                </a:lnTo>
                <a:lnTo>
                  <a:pt x="1076979" y="635052"/>
                </a:lnTo>
                <a:lnTo>
                  <a:pt x="1067405" y="679486"/>
                </a:lnTo>
                <a:lnTo>
                  <a:pt x="1054283" y="722490"/>
                </a:lnTo>
                <a:lnTo>
                  <a:pt x="1037776" y="763901"/>
                </a:lnTo>
                <a:lnTo>
                  <a:pt x="1018047" y="803556"/>
                </a:lnTo>
                <a:lnTo>
                  <a:pt x="995259" y="841291"/>
                </a:lnTo>
                <a:lnTo>
                  <a:pt x="969574" y="876944"/>
                </a:lnTo>
                <a:lnTo>
                  <a:pt x="941156" y="910352"/>
                </a:lnTo>
                <a:lnTo>
                  <a:pt x="910166" y="941351"/>
                </a:lnTo>
                <a:lnTo>
                  <a:pt x="876768" y="969780"/>
                </a:lnTo>
                <a:lnTo>
                  <a:pt x="841125" y="995474"/>
                </a:lnTo>
                <a:lnTo>
                  <a:pt x="803399" y="1018271"/>
                </a:lnTo>
                <a:lnTo>
                  <a:pt x="763752" y="1038008"/>
                </a:lnTo>
                <a:lnTo>
                  <a:pt x="722349" y="1054522"/>
                </a:lnTo>
                <a:lnTo>
                  <a:pt x="679351" y="1067650"/>
                </a:lnTo>
                <a:lnTo>
                  <a:pt x="634921" y="1077229"/>
                </a:lnTo>
                <a:lnTo>
                  <a:pt x="589222" y="1083096"/>
                </a:lnTo>
                <a:lnTo>
                  <a:pt x="542417" y="1085088"/>
                </a:lnTo>
                <a:lnTo>
                  <a:pt x="495611" y="1083096"/>
                </a:lnTo>
                <a:lnTo>
                  <a:pt x="449912" y="1077229"/>
                </a:lnTo>
                <a:lnTo>
                  <a:pt x="405482" y="1067650"/>
                </a:lnTo>
                <a:lnTo>
                  <a:pt x="362484" y="1054522"/>
                </a:lnTo>
                <a:lnTo>
                  <a:pt x="321081" y="1038008"/>
                </a:lnTo>
                <a:lnTo>
                  <a:pt x="281434" y="1018271"/>
                </a:lnTo>
                <a:lnTo>
                  <a:pt x="243708" y="995474"/>
                </a:lnTo>
                <a:lnTo>
                  <a:pt x="208065" y="969780"/>
                </a:lnTo>
                <a:lnTo>
                  <a:pt x="174667" y="941351"/>
                </a:lnTo>
                <a:lnTo>
                  <a:pt x="143677" y="910352"/>
                </a:lnTo>
                <a:lnTo>
                  <a:pt x="115259" y="876944"/>
                </a:lnTo>
                <a:lnTo>
                  <a:pt x="89574" y="841291"/>
                </a:lnTo>
                <a:lnTo>
                  <a:pt x="66786" y="803556"/>
                </a:lnTo>
                <a:lnTo>
                  <a:pt x="47057" y="763901"/>
                </a:lnTo>
                <a:lnTo>
                  <a:pt x="30550" y="722490"/>
                </a:lnTo>
                <a:lnTo>
                  <a:pt x="17428" y="679486"/>
                </a:lnTo>
                <a:lnTo>
                  <a:pt x="7854" y="635052"/>
                </a:lnTo>
                <a:lnTo>
                  <a:pt x="1990" y="589350"/>
                </a:lnTo>
                <a:lnTo>
                  <a:pt x="0" y="542543"/>
                </a:lnTo>
                <a:lnTo>
                  <a:pt x="1990" y="495719"/>
                </a:lnTo>
                <a:lnTo>
                  <a:pt x="7854" y="450003"/>
                </a:lnTo>
                <a:lnTo>
                  <a:pt x="17428" y="405558"/>
                </a:lnTo>
                <a:lnTo>
                  <a:pt x="30550" y="362547"/>
                </a:lnTo>
                <a:lnTo>
                  <a:pt x="47057" y="321131"/>
                </a:lnTo>
                <a:lnTo>
                  <a:pt x="66786" y="281475"/>
                </a:lnTo>
                <a:lnTo>
                  <a:pt x="89574" y="243740"/>
                </a:lnTo>
                <a:lnTo>
                  <a:pt x="115259" y="208089"/>
                </a:lnTo>
                <a:lnTo>
                  <a:pt x="143677" y="174685"/>
                </a:lnTo>
                <a:lnTo>
                  <a:pt x="174667" y="143691"/>
                </a:lnTo>
                <a:lnTo>
                  <a:pt x="208065" y="115268"/>
                </a:lnTo>
                <a:lnTo>
                  <a:pt x="243708" y="89580"/>
                </a:lnTo>
                <a:lnTo>
                  <a:pt x="281434" y="66790"/>
                </a:lnTo>
                <a:lnTo>
                  <a:pt x="321081" y="47059"/>
                </a:lnTo>
                <a:lnTo>
                  <a:pt x="362484" y="30551"/>
                </a:lnTo>
                <a:lnTo>
                  <a:pt x="405482" y="17429"/>
                </a:lnTo>
                <a:lnTo>
                  <a:pt x="449912" y="7854"/>
                </a:lnTo>
                <a:lnTo>
                  <a:pt x="495611" y="1990"/>
                </a:lnTo>
                <a:lnTo>
                  <a:pt x="542417" y="0"/>
                </a:lnTo>
                <a:close/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" name="object 8"/>
          <p:cNvSpPr/>
          <p:nvPr/>
        </p:nvSpPr>
        <p:spPr>
          <a:xfrm>
            <a:off x="7008083" y="2014070"/>
            <a:ext cx="250863" cy="73304"/>
          </a:xfrm>
          <a:custGeom>
            <a:avLst/>
            <a:gdLst/>
            <a:ahLst/>
            <a:cxnLst/>
            <a:rect l="l" t="t" r="r" b="b"/>
            <a:pathLst>
              <a:path w="293370" h="85725">
                <a:moveTo>
                  <a:pt x="249935" y="0"/>
                </a:moveTo>
                <a:lnTo>
                  <a:pt x="207136" y="42799"/>
                </a:lnTo>
                <a:lnTo>
                  <a:pt x="249935" y="85725"/>
                </a:lnTo>
                <a:lnTo>
                  <a:pt x="278510" y="57150"/>
                </a:lnTo>
                <a:lnTo>
                  <a:pt x="249935" y="57150"/>
                </a:lnTo>
                <a:lnTo>
                  <a:pt x="249935" y="28575"/>
                </a:lnTo>
                <a:lnTo>
                  <a:pt x="278595" y="28575"/>
                </a:lnTo>
                <a:lnTo>
                  <a:pt x="249935" y="0"/>
                </a:lnTo>
                <a:close/>
              </a:path>
              <a:path w="293370" h="85725">
                <a:moveTo>
                  <a:pt x="221360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221445" y="57150"/>
                </a:lnTo>
                <a:lnTo>
                  <a:pt x="207136" y="42799"/>
                </a:lnTo>
                <a:lnTo>
                  <a:pt x="221360" y="28575"/>
                </a:lnTo>
                <a:close/>
              </a:path>
              <a:path w="293370" h="85725">
                <a:moveTo>
                  <a:pt x="278595" y="28575"/>
                </a:moveTo>
                <a:lnTo>
                  <a:pt x="249935" y="28575"/>
                </a:lnTo>
                <a:lnTo>
                  <a:pt x="249935" y="57150"/>
                </a:lnTo>
                <a:lnTo>
                  <a:pt x="278510" y="57150"/>
                </a:lnTo>
                <a:lnTo>
                  <a:pt x="292861" y="42799"/>
                </a:lnTo>
                <a:lnTo>
                  <a:pt x="278595" y="2857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" name="object 9"/>
          <p:cNvSpPr/>
          <p:nvPr/>
        </p:nvSpPr>
        <p:spPr>
          <a:xfrm>
            <a:off x="6306863" y="2816179"/>
            <a:ext cx="696660" cy="1387347"/>
          </a:xfrm>
          <a:custGeom>
            <a:avLst/>
            <a:gdLst/>
            <a:ahLst/>
            <a:cxnLst/>
            <a:rect l="l" t="t" r="r" b="b"/>
            <a:pathLst>
              <a:path w="814704" h="1622425">
                <a:moveTo>
                  <a:pt x="3809" y="0"/>
                </a:moveTo>
                <a:lnTo>
                  <a:pt x="0" y="0"/>
                </a:lnTo>
                <a:lnTo>
                  <a:pt x="889" y="193675"/>
                </a:lnTo>
                <a:lnTo>
                  <a:pt x="49131" y="195316"/>
                </a:lnTo>
                <a:lnTo>
                  <a:pt x="96375" y="200584"/>
                </a:lnTo>
                <a:lnTo>
                  <a:pt x="142482" y="209343"/>
                </a:lnTo>
                <a:lnTo>
                  <a:pt x="187316" y="221455"/>
                </a:lnTo>
                <a:lnTo>
                  <a:pt x="230738" y="236786"/>
                </a:lnTo>
                <a:lnTo>
                  <a:pt x="272611" y="255197"/>
                </a:lnTo>
                <a:lnTo>
                  <a:pt x="312796" y="276554"/>
                </a:lnTo>
                <a:lnTo>
                  <a:pt x="351156" y="300719"/>
                </a:lnTo>
                <a:lnTo>
                  <a:pt x="387552" y="327555"/>
                </a:lnTo>
                <a:lnTo>
                  <a:pt x="421848" y="356928"/>
                </a:lnTo>
                <a:lnTo>
                  <a:pt x="453906" y="388699"/>
                </a:lnTo>
                <a:lnTo>
                  <a:pt x="483586" y="422734"/>
                </a:lnTo>
                <a:lnTo>
                  <a:pt x="510753" y="458894"/>
                </a:lnTo>
                <a:lnTo>
                  <a:pt x="535267" y="497045"/>
                </a:lnTo>
                <a:lnTo>
                  <a:pt x="556991" y="537048"/>
                </a:lnTo>
                <a:lnTo>
                  <a:pt x="575788" y="578769"/>
                </a:lnTo>
                <a:lnTo>
                  <a:pt x="591518" y="622071"/>
                </a:lnTo>
                <a:lnTo>
                  <a:pt x="604046" y="666817"/>
                </a:lnTo>
                <a:lnTo>
                  <a:pt x="613232" y="712870"/>
                </a:lnTo>
                <a:lnTo>
                  <a:pt x="618939" y="760095"/>
                </a:lnTo>
                <a:lnTo>
                  <a:pt x="621029" y="808355"/>
                </a:lnTo>
                <a:lnTo>
                  <a:pt x="619388" y="856615"/>
                </a:lnTo>
                <a:lnTo>
                  <a:pt x="614120" y="903877"/>
                </a:lnTo>
                <a:lnTo>
                  <a:pt x="605362" y="950002"/>
                </a:lnTo>
                <a:lnTo>
                  <a:pt x="593250" y="994854"/>
                </a:lnTo>
                <a:lnTo>
                  <a:pt x="577922" y="1038293"/>
                </a:lnTo>
                <a:lnTo>
                  <a:pt x="559513" y="1080183"/>
                </a:lnTo>
                <a:lnTo>
                  <a:pt x="538160" y="1120384"/>
                </a:lnTo>
                <a:lnTo>
                  <a:pt x="513999" y="1158760"/>
                </a:lnTo>
                <a:lnTo>
                  <a:pt x="487169" y="1195172"/>
                </a:lnTo>
                <a:lnTo>
                  <a:pt x="457804" y="1229482"/>
                </a:lnTo>
                <a:lnTo>
                  <a:pt x="426041" y="1261553"/>
                </a:lnTo>
                <a:lnTo>
                  <a:pt x="392018" y="1291246"/>
                </a:lnTo>
                <a:lnTo>
                  <a:pt x="355870" y="1318424"/>
                </a:lnTo>
                <a:lnTo>
                  <a:pt x="317735" y="1342949"/>
                </a:lnTo>
                <a:lnTo>
                  <a:pt x="277748" y="1364683"/>
                </a:lnTo>
                <a:lnTo>
                  <a:pt x="236047" y="1383488"/>
                </a:lnTo>
                <a:lnTo>
                  <a:pt x="192768" y="1399226"/>
                </a:lnTo>
                <a:lnTo>
                  <a:pt x="148047" y="1411759"/>
                </a:lnTo>
                <a:lnTo>
                  <a:pt x="102022" y="1420949"/>
                </a:lnTo>
                <a:lnTo>
                  <a:pt x="54829" y="1426658"/>
                </a:lnTo>
                <a:lnTo>
                  <a:pt x="6603" y="1428750"/>
                </a:lnTo>
                <a:lnTo>
                  <a:pt x="3809" y="1428750"/>
                </a:lnTo>
                <a:lnTo>
                  <a:pt x="3809" y="1622425"/>
                </a:lnTo>
                <a:lnTo>
                  <a:pt x="51451" y="1621047"/>
                </a:lnTo>
                <a:lnTo>
                  <a:pt x="98369" y="1616966"/>
                </a:lnTo>
                <a:lnTo>
                  <a:pt x="144486" y="1610258"/>
                </a:lnTo>
                <a:lnTo>
                  <a:pt x="189727" y="1600998"/>
                </a:lnTo>
                <a:lnTo>
                  <a:pt x="234015" y="1589263"/>
                </a:lnTo>
                <a:lnTo>
                  <a:pt x="277274" y="1575128"/>
                </a:lnTo>
                <a:lnTo>
                  <a:pt x="319428" y="1558670"/>
                </a:lnTo>
                <a:lnTo>
                  <a:pt x="360402" y="1539966"/>
                </a:lnTo>
                <a:lnTo>
                  <a:pt x="400118" y="1519090"/>
                </a:lnTo>
                <a:lnTo>
                  <a:pt x="438502" y="1496119"/>
                </a:lnTo>
                <a:lnTo>
                  <a:pt x="475476" y="1471129"/>
                </a:lnTo>
                <a:lnTo>
                  <a:pt x="510965" y="1444196"/>
                </a:lnTo>
                <a:lnTo>
                  <a:pt x="544893" y="1415397"/>
                </a:lnTo>
                <a:lnTo>
                  <a:pt x="577183" y="1384808"/>
                </a:lnTo>
                <a:lnTo>
                  <a:pt x="607759" y="1352503"/>
                </a:lnTo>
                <a:lnTo>
                  <a:pt x="636650" y="1318424"/>
                </a:lnTo>
                <a:lnTo>
                  <a:pt x="663468" y="1283056"/>
                </a:lnTo>
                <a:lnTo>
                  <a:pt x="688447" y="1246064"/>
                </a:lnTo>
                <a:lnTo>
                  <a:pt x="711409" y="1207663"/>
                </a:lnTo>
                <a:lnTo>
                  <a:pt x="732277" y="1167927"/>
                </a:lnTo>
                <a:lnTo>
                  <a:pt x="750974" y="1126934"/>
                </a:lnTo>
                <a:lnTo>
                  <a:pt x="767426" y="1084759"/>
                </a:lnTo>
                <a:lnTo>
                  <a:pt x="781555" y="1041478"/>
                </a:lnTo>
                <a:lnTo>
                  <a:pt x="793286" y="997167"/>
                </a:lnTo>
                <a:lnTo>
                  <a:pt x="802542" y="951902"/>
                </a:lnTo>
                <a:lnTo>
                  <a:pt x="809248" y="905761"/>
                </a:lnTo>
                <a:lnTo>
                  <a:pt x="813328" y="858817"/>
                </a:lnTo>
                <a:lnTo>
                  <a:pt x="814704" y="811149"/>
                </a:lnTo>
                <a:lnTo>
                  <a:pt x="813328" y="763493"/>
                </a:lnTo>
                <a:lnTo>
                  <a:pt x="809248" y="716562"/>
                </a:lnTo>
                <a:lnTo>
                  <a:pt x="802542" y="670431"/>
                </a:lnTo>
                <a:lnTo>
                  <a:pt x="793286" y="625177"/>
                </a:lnTo>
                <a:lnTo>
                  <a:pt x="781555" y="580876"/>
                </a:lnTo>
                <a:lnTo>
                  <a:pt x="767426" y="537604"/>
                </a:lnTo>
                <a:lnTo>
                  <a:pt x="750974" y="495436"/>
                </a:lnTo>
                <a:lnTo>
                  <a:pt x="732277" y="454450"/>
                </a:lnTo>
                <a:lnTo>
                  <a:pt x="711409" y="414721"/>
                </a:lnTo>
                <a:lnTo>
                  <a:pt x="688447" y="376326"/>
                </a:lnTo>
                <a:lnTo>
                  <a:pt x="663468" y="339340"/>
                </a:lnTo>
                <a:lnTo>
                  <a:pt x="636546" y="303840"/>
                </a:lnTo>
                <a:lnTo>
                  <a:pt x="607759" y="269901"/>
                </a:lnTo>
                <a:lnTo>
                  <a:pt x="577183" y="237601"/>
                </a:lnTo>
                <a:lnTo>
                  <a:pt x="544893" y="207014"/>
                </a:lnTo>
                <a:lnTo>
                  <a:pt x="510965" y="178218"/>
                </a:lnTo>
                <a:lnTo>
                  <a:pt x="475476" y="151287"/>
                </a:lnTo>
                <a:lnTo>
                  <a:pt x="438502" y="126299"/>
                </a:lnTo>
                <a:lnTo>
                  <a:pt x="400118" y="103330"/>
                </a:lnTo>
                <a:lnTo>
                  <a:pt x="360402" y="82455"/>
                </a:lnTo>
                <a:lnTo>
                  <a:pt x="319428" y="63752"/>
                </a:lnTo>
                <a:lnTo>
                  <a:pt x="277274" y="47294"/>
                </a:lnTo>
                <a:lnTo>
                  <a:pt x="234015" y="33160"/>
                </a:lnTo>
                <a:lnTo>
                  <a:pt x="189727" y="21425"/>
                </a:lnTo>
                <a:lnTo>
                  <a:pt x="144486" y="12166"/>
                </a:lnTo>
                <a:lnTo>
                  <a:pt x="98369" y="5457"/>
                </a:lnTo>
                <a:lnTo>
                  <a:pt x="51451" y="1377"/>
                </a:lnTo>
                <a:lnTo>
                  <a:pt x="380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" name="object 10"/>
          <p:cNvSpPr/>
          <p:nvPr/>
        </p:nvSpPr>
        <p:spPr>
          <a:xfrm>
            <a:off x="5834567" y="3059873"/>
            <a:ext cx="912228" cy="912228"/>
          </a:xfrm>
          <a:custGeom>
            <a:avLst/>
            <a:gdLst/>
            <a:ahLst/>
            <a:cxnLst/>
            <a:rect l="l" t="t" r="r" b="b"/>
            <a:pathLst>
              <a:path w="1066800" h="1066800">
                <a:moveTo>
                  <a:pt x="533146" y="0"/>
                </a:moveTo>
                <a:lnTo>
                  <a:pt x="484609" y="2179"/>
                </a:lnTo>
                <a:lnTo>
                  <a:pt x="437295" y="8591"/>
                </a:lnTo>
                <a:lnTo>
                  <a:pt x="391392" y="19049"/>
                </a:lnTo>
                <a:lnTo>
                  <a:pt x="347088" y="33363"/>
                </a:lnTo>
                <a:lnTo>
                  <a:pt x="304570" y="51346"/>
                </a:lnTo>
                <a:lnTo>
                  <a:pt x="264028" y="72808"/>
                </a:lnTo>
                <a:lnTo>
                  <a:pt x="225648" y="97563"/>
                </a:lnTo>
                <a:lnTo>
                  <a:pt x="189620" y="125420"/>
                </a:lnTo>
                <a:lnTo>
                  <a:pt x="156130" y="156194"/>
                </a:lnTo>
                <a:lnTo>
                  <a:pt x="125367" y="189694"/>
                </a:lnTo>
                <a:lnTo>
                  <a:pt x="97520" y="225733"/>
                </a:lnTo>
                <a:lnTo>
                  <a:pt x="72775" y="264122"/>
                </a:lnTo>
                <a:lnTo>
                  <a:pt x="51322" y="304673"/>
                </a:lnTo>
                <a:lnTo>
                  <a:pt x="33347" y="347199"/>
                </a:lnTo>
                <a:lnTo>
                  <a:pt x="19040" y="391509"/>
                </a:lnTo>
                <a:lnTo>
                  <a:pt x="8587" y="437417"/>
                </a:lnTo>
                <a:lnTo>
                  <a:pt x="2178" y="484735"/>
                </a:lnTo>
                <a:lnTo>
                  <a:pt x="0" y="533273"/>
                </a:lnTo>
                <a:lnTo>
                  <a:pt x="2178" y="581830"/>
                </a:lnTo>
                <a:lnTo>
                  <a:pt x="8587" y="629165"/>
                </a:lnTo>
                <a:lnTo>
                  <a:pt x="19040" y="675089"/>
                </a:lnTo>
                <a:lnTo>
                  <a:pt x="33347" y="719414"/>
                </a:lnTo>
                <a:lnTo>
                  <a:pt x="51322" y="761951"/>
                </a:lnTo>
                <a:lnTo>
                  <a:pt x="72775" y="802513"/>
                </a:lnTo>
                <a:lnTo>
                  <a:pt x="97520" y="840910"/>
                </a:lnTo>
                <a:lnTo>
                  <a:pt x="125367" y="876956"/>
                </a:lnTo>
                <a:lnTo>
                  <a:pt x="156130" y="910463"/>
                </a:lnTo>
                <a:lnTo>
                  <a:pt x="189620" y="941240"/>
                </a:lnTo>
                <a:lnTo>
                  <a:pt x="225648" y="969102"/>
                </a:lnTo>
                <a:lnTo>
                  <a:pt x="264028" y="993859"/>
                </a:lnTo>
                <a:lnTo>
                  <a:pt x="304570" y="1015324"/>
                </a:lnTo>
                <a:lnTo>
                  <a:pt x="347088" y="1033308"/>
                </a:lnTo>
                <a:lnTo>
                  <a:pt x="391392" y="1047623"/>
                </a:lnTo>
                <a:lnTo>
                  <a:pt x="437295" y="1058080"/>
                </a:lnTo>
                <a:lnTo>
                  <a:pt x="484609" y="1064493"/>
                </a:lnTo>
                <a:lnTo>
                  <a:pt x="533146" y="1066673"/>
                </a:lnTo>
                <a:lnTo>
                  <a:pt x="581663" y="1064493"/>
                </a:lnTo>
                <a:lnTo>
                  <a:pt x="628963" y="1058080"/>
                </a:lnTo>
                <a:lnTo>
                  <a:pt x="674855" y="1047623"/>
                </a:lnTo>
                <a:lnTo>
                  <a:pt x="719152" y="1033308"/>
                </a:lnTo>
                <a:lnTo>
                  <a:pt x="761666" y="1015324"/>
                </a:lnTo>
                <a:lnTo>
                  <a:pt x="802207" y="993859"/>
                </a:lnTo>
                <a:lnTo>
                  <a:pt x="840587" y="969102"/>
                </a:lnTo>
                <a:lnTo>
                  <a:pt x="876619" y="941240"/>
                </a:lnTo>
                <a:lnTo>
                  <a:pt x="910113" y="910463"/>
                </a:lnTo>
                <a:lnTo>
                  <a:pt x="940882" y="876956"/>
                </a:lnTo>
                <a:lnTo>
                  <a:pt x="968736" y="840910"/>
                </a:lnTo>
                <a:lnTo>
                  <a:pt x="993488" y="802513"/>
                </a:lnTo>
                <a:lnTo>
                  <a:pt x="1014948" y="761951"/>
                </a:lnTo>
                <a:lnTo>
                  <a:pt x="1032929" y="719414"/>
                </a:lnTo>
                <a:lnTo>
                  <a:pt x="1047243" y="675089"/>
                </a:lnTo>
                <a:lnTo>
                  <a:pt x="1057700" y="629165"/>
                </a:lnTo>
                <a:lnTo>
                  <a:pt x="1064112" y="581830"/>
                </a:lnTo>
                <a:lnTo>
                  <a:pt x="1066292" y="533273"/>
                </a:lnTo>
                <a:lnTo>
                  <a:pt x="1064112" y="484735"/>
                </a:lnTo>
                <a:lnTo>
                  <a:pt x="1057700" y="437417"/>
                </a:lnTo>
                <a:lnTo>
                  <a:pt x="1047243" y="391509"/>
                </a:lnTo>
                <a:lnTo>
                  <a:pt x="1032929" y="347199"/>
                </a:lnTo>
                <a:lnTo>
                  <a:pt x="1014948" y="304673"/>
                </a:lnTo>
                <a:lnTo>
                  <a:pt x="993488" y="264122"/>
                </a:lnTo>
                <a:lnTo>
                  <a:pt x="968736" y="225733"/>
                </a:lnTo>
                <a:lnTo>
                  <a:pt x="940882" y="189694"/>
                </a:lnTo>
                <a:lnTo>
                  <a:pt x="910113" y="156194"/>
                </a:lnTo>
                <a:lnTo>
                  <a:pt x="876619" y="125420"/>
                </a:lnTo>
                <a:lnTo>
                  <a:pt x="840587" y="97563"/>
                </a:lnTo>
                <a:lnTo>
                  <a:pt x="802207" y="72808"/>
                </a:lnTo>
                <a:lnTo>
                  <a:pt x="761666" y="51346"/>
                </a:lnTo>
                <a:lnTo>
                  <a:pt x="719152" y="33363"/>
                </a:lnTo>
                <a:lnTo>
                  <a:pt x="674855" y="19049"/>
                </a:lnTo>
                <a:lnTo>
                  <a:pt x="628963" y="8591"/>
                </a:lnTo>
                <a:lnTo>
                  <a:pt x="581663" y="2179"/>
                </a:lnTo>
                <a:lnTo>
                  <a:pt x="53314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" name="object 11"/>
          <p:cNvSpPr/>
          <p:nvPr/>
        </p:nvSpPr>
        <p:spPr>
          <a:xfrm>
            <a:off x="5834567" y="3059873"/>
            <a:ext cx="912228" cy="912228"/>
          </a:xfrm>
          <a:custGeom>
            <a:avLst/>
            <a:gdLst/>
            <a:ahLst/>
            <a:cxnLst/>
            <a:rect l="l" t="t" r="r" b="b"/>
            <a:pathLst>
              <a:path w="1066800" h="1066800">
                <a:moveTo>
                  <a:pt x="533146" y="1066673"/>
                </a:moveTo>
                <a:lnTo>
                  <a:pt x="484609" y="1064493"/>
                </a:lnTo>
                <a:lnTo>
                  <a:pt x="437295" y="1058080"/>
                </a:lnTo>
                <a:lnTo>
                  <a:pt x="391392" y="1047623"/>
                </a:lnTo>
                <a:lnTo>
                  <a:pt x="347088" y="1033308"/>
                </a:lnTo>
                <a:lnTo>
                  <a:pt x="304570" y="1015324"/>
                </a:lnTo>
                <a:lnTo>
                  <a:pt x="264028" y="993859"/>
                </a:lnTo>
                <a:lnTo>
                  <a:pt x="225648" y="969102"/>
                </a:lnTo>
                <a:lnTo>
                  <a:pt x="189620" y="941240"/>
                </a:lnTo>
                <a:lnTo>
                  <a:pt x="156130" y="910463"/>
                </a:lnTo>
                <a:lnTo>
                  <a:pt x="125367" y="876956"/>
                </a:lnTo>
                <a:lnTo>
                  <a:pt x="97520" y="840910"/>
                </a:lnTo>
                <a:lnTo>
                  <a:pt x="72775" y="802513"/>
                </a:lnTo>
                <a:lnTo>
                  <a:pt x="51322" y="761951"/>
                </a:lnTo>
                <a:lnTo>
                  <a:pt x="33347" y="719414"/>
                </a:lnTo>
                <a:lnTo>
                  <a:pt x="19040" y="675089"/>
                </a:lnTo>
                <a:lnTo>
                  <a:pt x="8587" y="629165"/>
                </a:lnTo>
                <a:lnTo>
                  <a:pt x="2178" y="581830"/>
                </a:lnTo>
                <a:lnTo>
                  <a:pt x="0" y="533273"/>
                </a:lnTo>
                <a:lnTo>
                  <a:pt x="2178" y="484735"/>
                </a:lnTo>
                <a:lnTo>
                  <a:pt x="8587" y="437417"/>
                </a:lnTo>
                <a:lnTo>
                  <a:pt x="19040" y="391509"/>
                </a:lnTo>
                <a:lnTo>
                  <a:pt x="33347" y="347199"/>
                </a:lnTo>
                <a:lnTo>
                  <a:pt x="51322" y="304673"/>
                </a:lnTo>
                <a:lnTo>
                  <a:pt x="72775" y="264122"/>
                </a:lnTo>
                <a:lnTo>
                  <a:pt x="97520" y="225733"/>
                </a:lnTo>
                <a:lnTo>
                  <a:pt x="125367" y="189694"/>
                </a:lnTo>
                <a:lnTo>
                  <a:pt x="156130" y="156194"/>
                </a:lnTo>
                <a:lnTo>
                  <a:pt x="189620" y="125420"/>
                </a:lnTo>
                <a:lnTo>
                  <a:pt x="225648" y="97563"/>
                </a:lnTo>
                <a:lnTo>
                  <a:pt x="264028" y="72808"/>
                </a:lnTo>
                <a:lnTo>
                  <a:pt x="304570" y="51346"/>
                </a:lnTo>
                <a:lnTo>
                  <a:pt x="347088" y="33363"/>
                </a:lnTo>
                <a:lnTo>
                  <a:pt x="391392" y="19049"/>
                </a:lnTo>
                <a:lnTo>
                  <a:pt x="437295" y="8591"/>
                </a:lnTo>
                <a:lnTo>
                  <a:pt x="484609" y="2179"/>
                </a:lnTo>
                <a:lnTo>
                  <a:pt x="533146" y="0"/>
                </a:lnTo>
                <a:lnTo>
                  <a:pt x="581663" y="2179"/>
                </a:lnTo>
                <a:lnTo>
                  <a:pt x="628963" y="8591"/>
                </a:lnTo>
                <a:lnTo>
                  <a:pt x="674855" y="19049"/>
                </a:lnTo>
                <a:lnTo>
                  <a:pt x="719152" y="33363"/>
                </a:lnTo>
                <a:lnTo>
                  <a:pt x="761666" y="51346"/>
                </a:lnTo>
                <a:lnTo>
                  <a:pt x="802207" y="72808"/>
                </a:lnTo>
                <a:lnTo>
                  <a:pt x="840587" y="97563"/>
                </a:lnTo>
                <a:lnTo>
                  <a:pt x="876619" y="125420"/>
                </a:lnTo>
                <a:lnTo>
                  <a:pt x="910113" y="156194"/>
                </a:lnTo>
                <a:lnTo>
                  <a:pt x="940882" y="189694"/>
                </a:lnTo>
                <a:lnTo>
                  <a:pt x="968736" y="225733"/>
                </a:lnTo>
                <a:lnTo>
                  <a:pt x="993488" y="264122"/>
                </a:lnTo>
                <a:lnTo>
                  <a:pt x="1014948" y="304673"/>
                </a:lnTo>
                <a:lnTo>
                  <a:pt x="1032929" y="347199"/>
                </a:lnTo>
                <a:lnTo>
                  <a:pt x="1047243" y="391509"/>
                </a:lnTo>
                <a:lnTo>
                  <a:pt x="1057700" y="437417"/>
                </a:lnTo>
                <a:lnTo>
                  <a:pt x="1064112" y="484735"/>
                </a:lnTo>
                <a:lnTo>
                  <a:pt x="1066292" y="533273"/>
                </a:lnTo>
                <a:lnTo>
                  <a:pt x="1064112" y="581830"/>
                </a:lnTo>
                <a:lnTo>
                  <a:pt x="1057700" y="629165"/>
                </a:lnTo>
                <a:lnTo>
                  <a:pt x="1047243" y="675089"/>
                </a:lnTo>
                <a:lnTo>
                  <a:pt x="1032929" y="719414"/>
                </a:lnTo>
                <a:lnTo>
                  <a:pt x="1014948" y="761951"/>
                </a:lnTo>
                <a:lnTo>
                  <a:pt x="993488" y="802512"/>
                </a:lnTo>
                <a:lnTo>
                  <a:pt x="968736" y="840910"/>
                </a:lnTo>
                <a:lnTo>
                  <a:pt x="940882" y="876956"/>
                </a:lnTo>
                <a:lnTo>
                  <a:pt x="910113" y="910462"/>
                </a:lnTo>
                <a:lnTo>
                  <a:pt x="876619" y="941240"/>
                </a:lnTo>
                <a:lnTo>
                  <a:pt x="840587" y="969102"/>
                </a:lnTo>
                <a:lnTo>
                  <a:pt x="802207" y="993859"/>
                </a:lnTo>
                <a:lnTo>
                  <a:pt x="761666" y="1015324"/>
                </a:lnTo>
                <a:lnTo>
                  <a:pt x="719152" y="1033308"/>
                </a:lnTo>
                <a:lnTo>
                  <a:pt x="674855" y="1047622"/>
                </a:lnTo>
                <a:lnTo>
                  <a:pt x="628963" y="1058080"/>
                </a:lnTo>
                <a:lnTo>
                  <a:pt x="581663" y="1064493"/>
                </a:lnTo>
                <a:lnTo>
                  <a:pt x="533146" y="1066673"/>
                </a:lnTo>
                <a:close/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2" name="object 12"/>
          <p:cNvSpPr/>
          <p:nvPr/>
        </p:nvSpPr>
        <p:spPr>
          <a:xfrm>
            <a:off x="6984952" y="3479064"/>
            <a:ext cx="279098" cy="73304"/>
          </a:xfrm>
          <a:custGeom>
            <a:avLst/>
            <a:gdLst/>
            <a:ahLst/>
            <a:cxnLst/>
            <a:rect l="l" t="t" r="r" b="b"/>
            <a:pathLst>
              <a:path w="326390" h="85725">
                <a:moveTo>
                  <a:pt x="283336" y="0"/>
                </a:moveTo>
                <a:lnTo>
                  <a:pt x="240410" y="42925"/>
                </a:lnTo>
                <a:lnTo>
                  <a:pt x="283336" y="85725"/>
                </a:lnTo>
                <a:lnTo>
                  <a:pt x="311911" y="57150"/>
                </a:lnTo>
                <a:lnTo>
                  <a:pt x="283336" y="57150"/>
                </a:lnTo>
                <a:lnTo>
                  <a:pt x="283336" y="28575"/>
                </a:lnTo>
                <a:lnTo>
                  <a:pt x="311827" y="28575"/>
                </a:lnTo>
                <a:lnTo>
                  <a:pt x="283336" y="0"/>
                </a:lnTo>
                <a:close/>
              </a:path>
              <a:path w="326390" h="85725">
                <a:moveTo>
                  <a:pt x="254761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254677" y="57150"/>
                </a:lnTo>
                <a:lnTo>
                  <a:pt x="240410" y="42925"/>
                </a:lnTo>
                <a:lnTo>
                  <a:pt x="254761" y="28575"/>
                </a:lnTo>
                <a:close/>
              </a:path>
              <a:path w="326390" h="85725">
                <a:moveTo>
                  <a:pt x="311827" y="28575"/>
                </a:moveTo>
                <a:lnTo>
                  <a:pt x="283336" y="28575"/>
                </a:lnTo>
                <a:lnTo>
                  <a:pt x="283336" y="57150"/>
                </a:lnTo>
                <a:lnTo>
                  <a:pt x="311911" y="57150"/>
                </a:lnTo>
                <a:lnTo>
                  <a:pt x="326135" y="42925"/>
                </a:lnTo>
                <a:lnTo>
                  <a:pt x="311827" y="2857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3" name="object 13"/>
          <p:cNvSpPr/>
          <p:nvPr/>
        </p:nvSpPr>
        <p:spPr>
          <a:xfrm>
            <a:off x="6315550" y="4231217"/>
            <a:ext cx="696660" cy="1387347"/>
          </a:xfrm>
          <a:custGeom>
            <a:avLst/>
            <a:gdLst/>
            <a:ahLst/>
            <a:cxnLst/>
            <a:rect l="l" t="t" r="r" b="b"/>
            <a:pathLst>
              <a:path w="814704" h="1622425">
                <a:moveTo>
                  <a:pt x="3810" y="0"/>
                </a:moveTo>
                <a:lnTo>
                  <a:pt x="0" y="0"/>
                </a:lnTo>
                <a:lnTo>
                  <a:pt x="889" y="193675"/>
                </a:lnTo>
                <a:lnTo>
                  <a:pt x="49131" y="195316"/>
                </a:lnTo>
                <a:lnTo>
                  <a:pt x="96375" y="200584"/>
                </a:lnTo>
                <a:lnTo>
                  <a:pt x="142482" y="209343"/>
                </a:lnTo>
                <a:lnTo>
                  <a:pt x="187315" y="221455"/>
                </a:lnTo>
                <a:lnTo>
                  <a:pt x="230737" y="236786"/>
                </a:lnTo>
                <a:lnTo>
                  <a:pt x="272608" y="255197"/>
                </a:lnTo>
                <a:lnTo>
                  <a:pt x="312791" y="276554"/>
                </a:lnTo>
                <a:lnTo>
                  <a:pt x="351149" y="300719"/>
                </a:lnTo>
                <a:lnTo>
                  <a:pt x="387542" y="327555"/>
                </a:lnTo>
                <a:lnTo>
                  <a:pt x="421835" y="356928"/>
                </a:lnTo>
                <a:lnTo>
                  <a:pt x="453887" y="388699"/>
                </a:lnTo>
                <a:lnTo>
                  <a:pt x="483563" y="422734"/>
                </a:lnTo>
                <a:lnTo>
                  <a:pt x="510723" y="458894"/>
                </a:lnTo>
                <a:lnTo>
                  <a:pt x="535229" y="497045"/>
                </a:lnTo>
                <a:lnTo>
                  <a:pt x="556945" y="537048"/>
                </a:lnTo>
                <a:lnTo>
                  <a:pt x="575731" y="578769"/>
                </a:lnTo>
                <a:lnTo>
                  <a:pt x="591451" y="622071"/>
                </a:lnTo>
                <a:lnTo>
                  <a:pt x="603966" y="666817"/>
                </a:lnTo>
                <a:lnTo>
                  <a:pt x="613138" y="712870"/>
                </a:lnTo>
                <a:lnTo>
                  <a:pt x="618830" y="760095"/>
                </a:lnTo>
                <a:lnTo>
                  <a:pt x="620903" y="808355"/>
                </a:lnTo>
                <a:lnTo>
                  <a:pt x="619279" y="856615"/>
                </a:lnTo>
                <a:lnTo>
                  <a:pt x="614026" y="903877"/>
                </a:lnTo>
                <a:lnTo>
                  <a:pt x="605282" y="950002"/>
                </a:lnTo>
                <a:lnTo>
                  <a:pt x="593183" y="994854"/>
                </a:lnTo>
                <a:lnTo>
                  <a:pt x="577866" y="1038293"/>
                </a:lnTo>
                <a:lnTo>
                  <a:pt x="559466" y="1080183"/>
                </a:lnTo>
                <a:lnTo>
                  <a:pt x="538122" y="1120384"/>
                </a:lnTo>
                <a:lnTo>
                  <a:pt x="513969" y="1158760"/>
                </a:lnTo>
                <a:lnTo>
                  <a:pt x="487145" y="1195172"/>
                </a:lnTo>
                <a:lnTo>
                  <a:pt x="457785" y="1229482"/>
                </a:lnTo>
                <a:lnTo>
                  <a:pt x="426027" y="1261553"/>
                </a:lnTo>
                <a:lnTo>
                  <a:pt x="392008" y="1291246"/>
                </a:lnTo>
                <a:lnTo>
                  <a:pt x="355863" y="1318424"/>
                </a:lnTo>
                <a:lnTo>
                  <a:pt x="317730" y="1342949"/>
                </a:lnTo>
                <a:lnTo>
                  <a:pt x="277745" y="1364683"/>
                </a:lnTo>
                <a:lnTo>
                  <a:pt x="236045" y="1383488"/>
                </a:lnTo>
                <a:lnTo>
                  <a:pt x="192767" y="1399226"/>
                </a:lnTo>
                <a:lnTo>
                  <a:pt x="148047" y="1411759"/>
                </a:lnTo>
                <a:lnTo>
                  <a:pt x="102022" y="1420949"/>
                </a:lnTo>
                <a:lnTo>
                  <a:pt x="54829" y="1426658"/>
                </a:lnTo>
                <a:lnTo>
                  <a:pt x="6604" y="1428750"/>
                </a:lnTo>
                <a:lnTo>
                  <a:pt x="3810" y="1428750"/>
                </a:lnTo>
                <a:lnTo>
                  <a:pt x="3810" y="1622399"/>
                </a:lnTo>
                <a:lnTo>
                  <a:pt x="51451" y="1621022"/>
                </a:lnTo>
                <a:lnTo>
                  <a:pt x="98369" y="1616941"/>
                </a:lnTo>
                <a:lnTo>
                  <a:pt x="144486" y="1610233"/>
                </a:lnTo>
                <a:lnTo>
                  <a:pt x="189727" y="1600974"/>
                </a:lnTo>
                <a:lnTo>
                  <a:pt x="234015" y="1589240"/>
                </a:lnTo>
                <a:lnTo>
                  <a:pt x="277274" y="1575106"/>
                </a:lnTo>
                <a:lnTo>
                  <a:pt x="319428" y="1558649"/>
                </a:lnTo>
                <a:lnTo>
                  <a:pt x="360402" y="1539945"/>
                </a:lnTo>
                <a:lnTo>
                  <a:pt x="400118" y="1519070"/>
                </a:lnTo>
                <a:lnTo>
                  <a:pt x="438502" y="1496101"/>
                </a:lnTo>
                <a:lnTo>
                  <a:pt x="475476" y="1471112"/>
                </a:lnTo>
                <a:lnTo>
                  <a:pt x="510965" y="1444181"/>
                </a:lnTo>
                <a:lnTo>
                  <a:pt x="544893" y="1415383"/>
                </a:lnTo>
                <a:lnTo>
                  <a:pt x="577183" y="1384795"/>
                </a:lnTo>
                <a:lnTo>
                  <a:pt x="607759" y="1352492"/>
                </a:lnTo>
                <a:lnTo>
                  <a:pt x="636642" y="1318424"/>
                </a:lnTo>
                <a:lnTo>
                  <a:pt x="663468" y="1283047"/>
                </a:lnTo>
                <a:lnTo>
                  <a:pt x="688447" y="1246057"/>
                </a:lnTo>
                <a:lnTo>
                  <a:pt x="711409" y="1207657"/>
                </a:lnTo>
                <a:lnTo>
                  <a:pt x="732277" y="1167922"/>
                </a:lnTo>
                <a:lnTo>
                  <a:pt x="750974" y="1126930"/>
                </a:lnTo>
                <a:lnTo>
                  <a:pt x="767426" y="1084756"/>
                </a:lnTo>
                <a:lnTo>
                  <a:pt x="781555" y="1041475"/>
                </a:lnTo>
                <a:lnTo>
                  <a:pt x="793286" y="997165"/>
                </a:lnTo>
                <a:lnTo>
                  <a:pt x="802542" y="951902"/>
                </a:lnTo>
                <a:lnTo>
                  <a:pt x="809248" y="905760"/>
                </a:lnTo>
                <a:lnTo>
                  <a:pt x="813328" y="858817"/>
                </a:lnTo>
                <a:lnTo>
                  <a:pt x="814705" y="811149"/>
                </a:lnTo>
                <a:lnTo>
                  <a:pt x="813328" y="763493"/>
                </a:lnTo>
                <a:lnTo>
                  <a:pt x="809248" y="716562"/>
                </a:lnTo>
                <a:lnTo>
                  <a:pt x="802542" y="670431"/>
                </a:lnTo>
                <a:lnTo>
                  <a:pt x="793286" y="625177"/>
                </a:lnTo>
                <a:lnTo>
                  <a:pt x="781555" y="580876"/>
                </a:lnTo>
                <a:lnTo>
                  <a:pt x="767426" y="537604"/>
                </a:lnTo>
                <a:lnTo>
                  <a:pt x="750974" y="495436"/>
                </a:lnTo>
                <a:lnTo>
                  <a:pt x="732277" y="454450"/>
                </a:lnTo>
                <a:lnTo>
                  <a:pt x="711409" y="414721"/>
                </a:lnTo>
                <a:lnTo>
                  <a:pt x="688447" y="376326"/>
                </a:lnTo>
                <a:lnTo>
                  <a:pt x="663468" y="339340"/>
                </a:lnTo>
                <a:lnTo>
                  <a:pt x="636546" y="303840"/>
                </a:lnTo>
                <a:lnTo>
                  <a:pt x="607759" y="269901"/>
                </a:lnTo>
                <a:lnTo>
                  <a:pt x="577183" y="237601"/>
                </a:lnTo>
                <a:lnTo>
                  <a:pt x="544893" y="207014"/>
                </a:lnTo>
                <a:lnTo>
                  <a:pt x="510965" y="178218"/>
                </a:lnTo>
                <a:lnTo>
                  <a:pt x="475476" y="151287"/>
                </a:lnTo>
                <a:lnTo>
                  <a:pt x="438502" y="126299"/>
                </a:lnTo>
                <a:lnTo>
                  <a:pt x="400118" y="103330"/>
                </a:lnTo>
                <a:lnTo>
                  <a:pt x="360402" y="82455"/>
                </a:lnTo>
                <a:lnTo>
                  <a:pt x="319428" y="63752"/>
                </a:lnTo>
                <a:lnTo>
                  <a:pt x="277274" y="47294"/>
                </a:lnTo>
                <a:lnTo>
                  <a:pt x="234015" y="33160"/>
                </a:lnTo>
                <a:lnTo>
                  <a:pt x="189727" y="21425"/>
                </a:lnTo>
                <a:lnTo>
                  <a:pt x="144486" y="12166"/>
                </a:lnTo>
                <a:lnTo>
                  <a:pt x="98369" y="5457"/>
                </a:lnTo>
                <a:lnTo>
                  <a:pt x="51451" y="1377"/>
                </a:lnTo>
                <a:lnTo>
                  <a:pt x="381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4" name="object 14"/>
          <p:cNvSpPr/>
          <p:nvPr/>
        </p:nvSpPr>
        <p:spPr>
          <a:xfrm>
            <a:off x="5843255" y="4474912"/>
            <a:ext cx="911685" cy="912228"/>
          </a:xfrm>
          <a:custGeom>
            <a:avLst/>
            <a:gdLst/>
            <a:ahLst/>
            <a:cxnLst/>
            <a:rect l="l" t="t" r="r" b="b"/>
            <a:pathLst>
              <a:path w="1066165" h="1066800">
                <a:moveTo>
                  <a:pt x="533146" y="0"/>
                </a:moveTo>
                <a:lnTo>
                  <a:pt x="484609" y="2179"/>
                </a:lnTo>
                <a:lnTo>
                  <a:pt x="437295" y="8591"/>
                </a:lnTo>
                <a:lnTo>
                  <a:pt x="391392" y="19049"/>
                </a:lnTo>
                <a:lnTo>
                  <a:pt x="347088" y="33363"/>
                </a:lnTo>
                <a:lnTo>
                  <a:pt x="304570" y="51346"/>
                </a:lnTo>
                <a:lnTo>
                  <a:pt x="264028" y="72808"/>
                </a:lnTo>
                <a:lnTo>
                  <a:pt x="225648" y="97563"/>
                </a:lnTo>
                <a:lnTo>
                  <a:pt x="189620" y="125420"/>
                </a:lnTo>
                <a:lnTo>
                  <a:pt x="156130" y="156194"/>
                </a:lnTo>
                <a:lnTo>
                  <a:pt x="125367" y="189694"/>
                </a:lnTo>
                <a:lnTo>
                  <a:pt x="97520" y="225733"/>
                </a:lnTo>
                <a:lnTo>
                  <a:pt x="72775" y="264122"/>
                </a:lnTo>
                <a:lnTo>
                  <a:pt x="51322" y="304673"/>
                </a:lnTo>
                <a:lnTo>
                  <a:pt x="33347" y="347199"/>
                </a:lnTo>
                <a:lnTo>
                  <a:pt x="19040" y="391509"/>
                </a:lnTo>
                <a:lnTo>
                  <a:pt x="8587" y="437417"/>
                </a:lnTo>
                <a:lnTo>
                  <a:pt x="2178" y="484735"/>
                </a:lnTo>
                <a:lnTo>
                  <a:pt x="0" y="533273"/>
                </a:lnTo>
                <a:lnTo>
                  <a:pt x="2178" y="581830"/>
                </a:lnTo>
                <a:lnTo>
                  <a:pt x="8587" y="629165"/>
                </a:lnTo>
                <a:lnTo>
                  <a:pt x="19040" y="675089"/>
                </a:lnTo>
                <a:lnTo>
                  <a:pt x="33347" y="719414"/>
                </a:lnTo>
                <a:lnTo>
                  <a:pt x="51322" y="761951"/>
                </a:lnTo>
                <a:lnTo>
                  <a:pt x="72775" y="802513"/>
                </a:lnTo>
                <a:lnTo>
                  <a:pt x="97520" y="840910"/>
                </a:lnTo>
                <a:lnTo>
                  <a:pt x="125367" y="876956"/>
                </a:lnTo>
                <a:lnTo>
                  <a:pt x="156130" y="910463"/>
                </a:lnTo>
                <a:lnTo>
                  <a:pt x="189620" y="941240"/>
                </a:lnTo>
                <a:lnTo>
                  <a:pt x="225648" y="969102"/>
                </a:lnTo>
                <a:lnTo>
                  <a:pt x="264028" y="993859"/>
                </a:lnTo>
                <a:lnTo>
                  <a:pt x="304570" y="1015324"/>
                </a:lnTo>
                <a:lnTo>
                  <a:pt x="347088" y="1033308"/>
                </a:lnTo>
                <a:lnTo>
                  <a:pt x="391392" y="1047622"/>
                </a:lnTo>
                <a:lnTo>
                  <a:pt x="437295" y="1058080"/>
                </a:lnTo>
                <a:lnTo>
                  <a:pt x="484609" y="1064493"/>
                </a:lnTo>
                <a:lnTo>
                  <a:pt x="533146" y="1066673"/>
                </a:lnTo>
                <a:lnTo>
                  <a:pt x="581662" y="1064493"/>
                </a:lnTo>
                <a:lnTo>
                  <a:pt x="628958" y="1058080"/>
                </a:lnTo>
                <a:lnTo>
                  <a:pt x="674846" y="1047622"/>
                </a:lnTo>
                <a:lnTo>
                  <a:pt x="719136" y="1033308"/>
                </a:lnTo>
                <a:lnTo>
                  <a:pt x="761642" y="1015324"/>
                </a:lnTo>
                <a:lnTo>
                  <a:pt x="802174" y="993859"/>
                </a:lnTo>
                <a:lnTo>
                  <a:pt x="840545" y="969102"/>
                </a:lnTo>
                <a:lnTo>
                  <a:pt x="876566" y="941240"/>
                </a:lnTo>
                <a:lnTo>
                  <a:pt x="910050" y="910463"/>
                </a:lnTo>
                <a:lnTo>
                  <a:pt x="940808" y="876956"/>
                </a:lnTo>
                <a:lnTo>
                  <a:pt x="968652" y="840910"/>
                </a:lnTo>
                <a:lnTo>
                  <a:pt x="993394" y="802513"/>
                </a:lnTo>
                <a:lnTo>
                  <a:pt x="1014845" y="761951"/>
                </a:lnTo>
                <a:lnTo>
                  <a:pt x="1032818" y="719414"/>
                </a:lnTo>
                <a:lnTo>
                  <a:pt x="1047125" y="675089"/>
                </a:lnTo>
                <a:lnTo>
                  <a:pt x="1057577" y="629165"/>
                </a:lnTo>
                <a:lnTo>
                  <a:pt x="1063986" y="581830"/>
                </a:lnTo>
                <a:lnTo>
                  <a:pt x="1066165" y="533273"/>
                </a:lnTo>
                <a:lnTo>
                  <a:pt x="1063986" y="484735"/>
                </a:lnTo>
                <a:lnTo>
                  <a:pt x="1057577" y="437417"/>
                </a:lnTo>
                <a:lnTo>
                  <a:pt x="1047125" y="391509"/>
                </a:lnTo>
                <a:lnTo>
                  <a:pt x="1032818" y="347199"/>
                </a:lnTo>
                <a:lnTo>
                  <a:pt x="1014845" y="304673"/>
                </a:lnTo>
                <a:lnTo>
                  <a:pt x="993393" y="264122"/>
                </a:lnTo>
                <a:lnTo>
                  <a:pt x="968652" y="225733"/>
                </a:lnTo>
                <a:lnTo>
                  <a:pt x="940808" y="189694"/>
                </a:lnTo>
                <a:lnTo>
                  <a:pt x="910050" y="156194"/>
                </a:lnTo>
                <a:lnTo>
                  <a:pt x="876566" y="125420"/>
                </a:lnTo>
                <a:lnTo>
                  <a:pt x="840545" y="97563"/>
                </a:lnTo>
                <a:lnTo>
                  <a:pt x="802174" y="72808"/>
                </a:lnTo>
                <a:lnTo>
                  <a:pt x="761642" y="51346"/>
                </a:lnTo>
                <a:lnTo>
                  <a:pt x="719136" y="33363"/>
                </a:lnTo>
                <a:lnTo>
                  <a:pt x="674846" y="19049"/>
                </a:lnTo>
                <a:lnTo>
                  <a:pt x="628958" y="8591"/>
                </a:lnTo>
                <a:lnTo>
                  <a:pt x="581662" y="2179"/>
                </a:lnTo>
                <a:lnTo>
                  <a:pt x="53314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5" name="object 15"/>
          <p:cNvSpPr/>
          <p:nvPr/>
        </p:nvSpPr>
        <p:spPr>
          <a:xfrm>
            <a:off x="5843255" y="4474912"/>
            <a:ext cx="911685" cy="912228"/>
          </a:xfrm>
          <a:custGeom>
            <a:avLst/>
            <a:gdLst/>
            <a:ahLst/>
            <a:cxnLst/>
            <a:rect l="l" t="t" r="r" b="b"/>
            <a:pathLst>
              <a:path w="1066165" h="1066800">
                <a:moveTo>
                  <a:pt x="533146" y="1066673"/>
                </a:moveTo>
                <a:lnTo>
                  <a:pt x="484609" y="1064493"/>
                </a:lnTo>
                <a:lnTo>
                  <a:pt x="437295" y="1058080"/>
                </a:lnTo>
                <a:lnTo>
                  <a:pt x="391392" y="1047622"/>
                </a:lnTo>
                <a:lnTo>
                  <a:pt x="347088" y="1033308"/>
                </a:lnTo>
                <a:lnTo>
                  <a:pt x="304570" y="1015324"/>
                </a:lnTo>
                <a:lnTo>
                  <a:pt x="264028" y="993859"/>
                </a:lnTo>
                <a:lnTo>
                  <a:pt x="225648" y="969102"/>
                </a:lnTo>
                <a:lnTo>
                  <a:pt x="189620" y="941240"/>
                </a:lnTo>
                <a:lnTo>
                  <a:pt x="156130" y="910463"/>
                </a:lnTo>
                <a:lnTo>
                  <a:pt x="125367" y="876956"/>
                </a:lnTo>
                <a:lnTo>
                  <a:pt x="97520" y="840910"/>
                </a:lnTo>
                <a:lnTo>
                  <a:pt x="72775" y="802513"/>
                </a:lnTo>
                <a:lnTo>
                  <a:pt x="51322" y="761951"/>
                </a:lnTo>
                <a:lnTo>
                  <a:pt x="33347" y="719414"/>
                </a:lnTo>
                <a:lnTo>
                  <a:pt x="19040" y="675089"/>
                </a:lnTo>
                <a:lnTo>
                  <a:pt x="8587" y="629165"/>
                </a:lnTo>
                <a:lnTo>
                  <a:pt x="2178" y="581830"/>
                </a:lnTo>
                <a:lnTo>
                  <a:pt x="0" y="533273"/>
                </a:lnTo>
                <a:lnTo>
                  <a:pt x="2178" y="484735"/>
                </a:lnTo>
                <a:lnTo>
                  <a:pt x="8587" y="437417"/>
                </a:lnTo>
                <a:lnTo>
                  <a:pt x="19040" y="391509"/>
                </a:lnTo>
                <a:lnTo>
                  <a:pt x="33347" y="347199"/>
                </a:lnTo>
                <a:lnTo>
                  <a:pt x="51322" y="304673"/>
                </a:lnTo>
                <a:lnTo>
                  <a:pt x="72775" y="264122"/>
                </a:lnTo>
                <a:lnTo>
                  <a:pt x="97520" y="225733"/>
                </a:lnTo>
                <a:lnTo>
                  <a:pt x="125367" y="189694"/>
                </a:lnTo>
                <a:lnTo>
                  <a:pt x="156130" y="156194"/>
                </a:lnTo>
                <a:lnTo>
                  <a:pt x="189620" y="125420"/>
                </a:lnTo>
                <a:lnTo>
                  <a:pt x="225648" y="97563"/>
                </a:lnTo>
                <a:lnTo>
                  <a:pt x="264028" y="72808"/>
                </a:lnTo>
                <a:lnTo>
                  <a:pt x="304570" y="51346"/>
                </a:lnTo>
                <a:lnTo>
                  <a:pt x="347088" y="33363"/>
                </a:lnTo>
                <a:lnTo>
                  <a:pt x="391392" y="19049"/>
                </a:lnTo>
                <a:lnTo>
                  <a:pt x="437295" y="8591"/>
                </a:lnTo>
                <a:lnTo>
                  <a:pt x="484609" y="2179"/>
                </a:lnTo>
                <a:lnTo>
                  <a:pt x="533146" y="0"/>
                </a:lnTo>
                <a:lnTo>
                  <a:pt x="581662" y="2179"/>
                </a:lnTo>
                <a:lnTo>
                  <a:pt x="628958" y="8591"/>
                </a:lnTo>
                <a:lnTo>
                  <a:pt x="674846" y="19049"/>
                </a:lnTo>
                <a:lnTo>
                  <a:pt x="719136" y="33363"/>
                </a:lnTo>
                <a:lnTo>
                  <a:pt x="761642" y="51346"/>
                </a:lnTo>
                <a:lnTo>
                  <a:pt x="802174" y="72808"/>
                </a:lnTo>
                <a:lnTo>
                  <a:pt x="840545" y="97563"/>
                </a:lnTo>
                <a:lnTo>
                  <a:pt x="876566" y="125420"/>
                </a:lnTo>
                <a:lnTo>
                  <a:pt x="910050" y="156194"/>
                </a:lnTo>
                <a:lnTo>
                  <a:pt x="940808" y="189694"/>
                </a:lnTo>
                <a:lnTo>
                  <a:pt x="968652" y="225733"/>
                </a:lnTo>
                <a:lnTo>
                  <a:pt x="993393" y="264122"/>
                </a:lnTo>
                <a:lnTo>
                  <a:pt x="1014845" y="304673"/>
                </a:lnTo>
                <a:lnTo>
                  <a:pt x="1032818" y="347199"/>
                </a:lnTo>
                <a:lnTo>
                  <a:pt x="1047125" y="391509"/>
                </a:lnTo>
                <a:lnTo>
                  <a:pt x="1057577" y="437417"/>
                </a:lnTo>
                <a:lnTo>
                  <a:pt x="1063986" y="484735"/>
                </a:lnTo>
                <a:lnTo>
                  <a:pt x="1066165" y="533273"/>
                </a:lnTo>
                <a:lnTo>
                  <a:pt x="1063986" y="581830"/>
                </a:lnTo>
                <a:lnTo>
                  <a:pt x="1057577" y="629165"/>
                </a:lnTo>
                <a:lnTo>
                  <a:pt x="1047125" y="675089"/>
                </a:lnTo>
                <a:lnTo>
                  <a:pt x="1032818" y="719414"/>
                </a:lnTo>
                <a:lnTo>
                  <a:pt x="1014845" y="761951"/>
                </a:lnTo>
                <a:lnTo>
                  <a:pt x="993394" y="802513"/>
                </a:lnTo>
                <a:lnTo>
                  <a:pt x="968652" y="840910"/>
                </a:lnTo>
                <a:lnTo>
                  <a:pt x="940808" y="876956"/>
                </a:lnTo>
                <a:lnTo>
                  <a:pt x="910050" y="910463"/>
                </a:lnTo>
                <a:lnTo>
                  <a:pt x="876566" y="941240"/>
                </a:lnTo>
                <a:lnTo>
                  <a:pt x="840545" y="969102"/>
                </a:lnTo>
                <a:lnTo>
                  <a:pt x="802174" y="993859"/>
                </a:lnTo>
                <a:lnTo>
                  <a:pt x="761642" y="1015324"/>
                </a:lnTo>
                <a:lnTo>
                  <a:pt x="719136" y="1033308"/>
                </a:lnTo>
                <a:lnTo>
                  <a:pt x="674846" y="1047622"/>
                </a:lnTo>
                <a:lnTo>
                  <a:pt x="628958" y="1058080"/>
                </a:lnTo>
                <a:lnTo>
                  <a:pt x="581662" y="1064493"/>
                </a:lnTo>
                <a:lnTo>
                  <a:pt x="533146" y="1066673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6" name="object 16"/>
          <p:cNvSpPr/>
          <p:nvPr/>
        </p:nvSpPr>
        <p:spPr>
          <a:xfrm>
            <a:off x="6993748" y="4894104"/>
            <a:ext cx="279098" cy="73304"/>
          </a:xfrm>
          <a:custGeom>
            <a:avLst/>
            <a:gdLst/>
            <a:ahLst/>
            <a:cxnLst/>
            <a:rect l="l" t="t" r="r" b="b"/>
            <a:pathLst>
              <a:path w="326390" h="85725">
                <a:moveTo>
                  <a:pt x="283336" y="0"/>
                </a:moveTo>
                <a:lnTo>
                  <a:pt x="240538" y="42926"/>
                </a:lnTo>
                <a:lnTo>
                  <a:pt x="283336" y="85725"/>
                </a:lnTo>
                <a:lnTo>
                  <a:pt x="311996" y="57150"/>
                </a:lnTo>
                <a:lnTo>
                  <a:pt x="283336" y="57150"/>
                </a:lnTo>
                <a:lnTo>
                  <a:pt x="283336" y="28575"/>
                </a:lnTo>
                <a:lnTo>
                  <a:pt x="311912" y="28575"/>
                </a:lnTo>
                <a:lnTo>
                  <a:pt x="283336" y="0"/>
                </a:lnTo>
                <a:close/>
              </a:path>
              <a:path w="326390" h="85725">
                <a:moveTo>
                  <a:pt x="254846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254762" y="57150"/>
                </a:lnTo>
                <a:lnTo>
                  <a:pt x="240538" y="42926"/>
                </a:lnTo>
                <a:lnTo>
                  <a:pt x="254846" y="28575"/>
                </a:lnTo>
                <a:close/>
              </a:path>
              <a:path w="326390" h="85725">
                <a:moveTo>
                  <a:pt x="311912" y="28575"/>
                </a:moveTo>
                <a:lnTo>
                  <a:pt x="283336" y="28575"/>
                </a:lnTo>
                <a:lnTo>
                  <a:pt x="283336" y="57150"/>
                </a:lnTo>
                <a:lnTo>
                  <a:pt x="311996" y="57150"/>
                </a:lnTo>
                <a:lnTo>
                  <a:pt x="326263" y="42926"/>
                </a:lnTo>
                <a:lnTo>
                  <a:pt x="311912" y="2857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" name="object 17"/>
          <p:cNvSpPr txBox="1"/>
          <p:nvPr/>
        </p:nvSpPr>
        <p:spPr>
          <a:xfrm>
            <a:off x="183532" y="949066"/>
            <a:ext cx="1494316" cy="1233629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 marR="4344" indent="-2715" algn="ctr">
              <a:lnSpc>
                <a:spcPct val="110900"/>
              </a:lnSpc>
              <a:spcBef>
                <a:spcPts val="111"/>
              </a:spcBef>
            </a:pPr>
            <a:r>
              <a:rPr sz="1200" spc="9" dirty="0">
                <a:latin typeface="Calibri"/>
                <a:cs typeface="Calibri"/>
              </a:rPr>
              <a:t>Create transformative  </a:t>
            </a:r>
            <a:r>
              <a:rPr sz="1200" spc="17" dirty="0">
                <a:latin typeface="Calibri"/>
                <a:cs typeface="Calibri"/>
              </a:rPr>
              <a:t>leadership </a:t>
            </a:r>
            <a:r>
              <a:rPr sz="1200" spc="9" dirty="0">
                <a:latin typeface="Calibri"/>
                <a:cs typeface="Calibri"/>
              </a:rPr>
              <a:t>and culture </a:t>
            </a:r>
            <a:r>
              <a:rPr sz="1200" spc="4" dirty="0">
                <a:latin typeface="Calibri"/>
                <a:cs typeface="Calibri"/>
              </a:rPr>
              <a:t>that  </a:t>
            </a:r>
            <a:r>
              <a:rPr sz="1200" spc="13" dirty="0">
                <a:latin typeface="Calibri"/>
                <a:cs typeface="Calibri"/>
              </a:rPr>
              <a:t>promotes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9" dirty="0">
                <a:latin typeface="Calibri"/>
                <a:cs typeface="Calibri"/>
              </a:rPr>
              <a:t>a</a:t>
            </a:r>
            <a:r>
              <a:rPr sz="1200" spc="-47" dirty="0">
                <a:latin typeface="Calibri"/>
                <a:cs typeface="Calibri"/>
              </a:rPr>
              <a:t> </a:t>
            </a:r>
            <a:r>
              <a:rPr sz="1200" spc="9" dirty="0">
                <a:latin typeface="Calibri"/>
                <a:cs typeface="Calibri"/>
              </a:rPr>
              <a:t>mastery</a:t>
            </a:r>
            <a:r>
              <a:rPr sz="1200" spc="-81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approach  </a:t>
            </a:r>
            <a:r>
              <a:rPr sz="1200" spc="9" dirty="0">
                <a:latin typeface="Calibri"/>
                <a:cs typeface="Calibri"/>
              </a:rPr>
              <a:t>to primary mathematics  </a:t>
            </a:r>
            <a:r>
              <a:rPr sz="1200" spc="13" dirty="0">
                <a:latin typeface="Calibri"/>
                <a:cs typeface="Calibri"/>
              </a:rPr>
              <a:t>teaching</a:t>
            </a:r>
            <a:r>
              <a:rPr sz="1200" spc="-94" dirty="0">
                <a:latin typeface="Calibri"/>
                <a:cs typeface="Calibri"/>
              </a:rPr>
              <a:t> </a:t>
            </a:r>
            <a:r>
              <a:rPr sz="1200" spc="9" dirty="0">
                <a:latin typeface="Calibri"/>
                <a:cs typeface="Calibri"/>
              </a:rPr>
              <a:t>and</a:t>
            </a:r>
            <a:r>
              <a:rPr sz="1200" spc="-86" dirty="0">
                <a:latin typeface="Calibri"/>
                <a:cs typeface="Calibri"/>
              </a:rPr>
              <a:t> </a:t>
            </a:r>
            <a:r>
              <a:rPr sz="1200" spc="17" dirty="0">
                <a:latin typeface="Calibri"/>
                <a:cs typeface="Calibri"/>
              </a:rPr>
              <a:t>learning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7969" y="6366324"/>
            <a:ext cx="6877821" cy="197925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1197" b="1" spc="21" dirty="0">
                <a:latin typeface="Calibri"/>
                <a:cs typeface="Calibri"/>
              </a:rPr>
              <a:t>W: </a:t>
            </a:r>
            <a:r>
              <a:rPr sz="1197" b="1" dirty="0">
                <a:latin typeface="Calibri"/>
                <a:cs typeface="Calibri"/>
              </a:rPr>
              <a:t>anglesmathshub.org </a:t>
            </a:r>
            <a:r>
              <a:rPr sz="1197" b="1" spc="9" dirty="0">
                <a:latin typeface="Calibri"/>
                <a:cs typeface="Calibri"/>
              </a:rPr>
              <a:t>| </a:t>
            </a:r>
            <a:r>
              <a:rPr sz="1197" b="1" spc="-4" dirty="0">
                <a:latin typeface="Calibri"/>
                <a:cs typeface="Calibri"/>
              </a:rPr>
              <a:t>E: </a:t>
            </a:r>
            <a:r>
              <a:rPr sz="1197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admin@anglesmathshub.org</a:t>
            </a:r>
            <a:r>
              <a:rPr sz="1197" b="1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197" b="1" spc="9" dirty="0">
                <a:latin typeface="Calibri"/>
                <a:cs typeface="Calibri"/>
              </a:rPr>
              <a:t>| </a:t>
            </a:r>
            <a:r>
              <a:rPr sz="1197" b="1" spc="-9" dirty="0">
                <a:latin typeface="Calibri"/>
                <a:cs typeface="Calibri"/>
              </a:rPr>
              <a:t>T: </a:t>
            </a:r>
            <a:r>
              <a:rPr sz="1197" b="1" spc="-26" dirty="0">
                <a:latin typeface="Calibri"/>
                <a:cs typeface="Calibri"/>
              </a:rPr>
              <a:t>01603 280940 </a:t>
            </a:r>
            <a:r>
              <a:rPr sz="1197" b="1" spc="9" dirty="0">
                <a:latin typeface="Calibri"/>
                <a:cs typeface="Calibri"/>
              </a:rPr>
              <a:t>| </a:t>
            </a:r>
            <a:r>
              <a:rPr sz="1197" b="1" spc="4" dirty="0">
                <a:latin typeface="Calibri"/>
                <a:cs typeface="Calibri"/>
              </a:rPr>
              <a:t>Express your </a:t>
            </a:r>
            <a:r>
              <a:rPr sz="1197" b="1" spc="9" dirty="0">
                <a:latin typeface="Calibri"/>
                <a:cs typeface="Calibri"/>
              </a:rPr>
              <a:t>interest</a:t>
            </a:r>
            <a:r>
              <a:rPr sz="1197" b="1" spc="-120" dirty="0">
                <a:latin typeface="Calibri"/>
                <a:cs typeface="Calibri"/>
              </a:rPr>
              <a:t> </a:t>
            </a:r>
            <a:r>
              <a:rPr sz="1197" b="1" u="sng" spc="9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here</a:t>
            </a:r>
            <a:endParaRPr sz="1197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09698" y="4710843"/>
            <a:ext cx="1531240" cy="1233629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317" marR="4344" indent="7602" algn="ctr">
              <a:lnSpc>
                <a:spcPct val="110900"/>
              </a:lnSpc>
              <a:spcBef>
                <a:spcPts val="111"/>
              </a:spcBef>
            </a:pPr>
            <a:r>
              <a:rPr sz="1200" spc="21" dirty="0">
                <a:latin typeface="Calibri"/>
                <a:cs typeface="Calibri"/>
              </a:rPr>
              <a:t>Develop </a:t>
            </a:r>
            <a:r>
              <a:rPr sz="1200" spc="9" dirty="0">
                <a:latin typeface="Calibri"/>
                <a:cs typeface="Calibri"/>
              </a:rPr>
              <a:t>teachers'  mathematical</a:t>
            </a:r>
            <a:r>
              <a:rPr sz="1200" spc="-77" dirty="0">
                <a:latin typeface="Calibri"/>
                <a:cs typeface="Calibri"/>
              </a:rPr>
              <a:t> </a:t>
            </a:r>
            <a:r>
              <a:rPr sz="1200" spc="9" dirty="0">
                <a:latin typeface="Calibri"/>
                <a:cs typeface="Calibri"/>
              </a:rPr>
              <a:t>and</a:t>
            </a:r>
            <a:r>
              <a:rPr sz="1200" spc="-97" dirty="0">
                <a:latin typeface="Calibri"/>
                <a:cs typeface="Calibri"/>
              </a:rPr>
              <a:t> </a:t>
            </a:r>
            <a:r>
              <a:rPr sz="1200" spc="9" dirty="0">
                <a:latin typeface="Calibri"/>
                <a:cs typeface="Calibri"/>
              </a:rPr>
              <a:t>pedagogical  </a:t>
            </a:r>
            <a:r>
              <a:rPr sz="1200" spc="17" dirty="0">
                <a:latin typeface="Calibri"/>
                <a:cs typeface="Calibri"/>
              </a:rPr>
              <a:t>knowledge </a:t>
            </a:r>
            <a:r>
              <a:rPr sz="1200" spc="9" dirty="0">
                <a:latin typeface="Calibri"/>
                <a:cs typeface="Calibri"/>
              </a:rPr>
              <a:t>of a mastery  </a:t>
            </a:r>
            <a:r>
              <a:rPr sz="1200" dirty="0">
                <a:latin typeface="Calibri"/>
                <a:cs typeface="Calibri"/>
              </a:rPr>
              <a:t>approach </a:t>
            </a:r>
            <a:r>
              <a:rPr sz="1200" spc="26" dirty="0">
                <a:latin typeface="Calibri"/>
                <a:cs typeface="Calibri"/>
              </a:rPr>
              <a:t>in </a:t>
            </a:r>
            <a:r>
              <a:rPr sz="1200" spc="9" dirty="0">
                <a:latin typeface="Calibri"/>
                <a:cs typeface="Calibri"/>
              </a:rPr>
              <a:t>the primary  classroom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01115" y="1856710"/>
            <a:ext cx="1783732" cy="415390"/>
          </a:xfrm>
          <a:custGeom>
            <a:avLst/>
            <a:gdLst/>
            <a:ahLst/>
            <a:cxnLst/>
            <a:rect l="l" t="t" r="r" b="b"/>
            <a:pathLst>
              <a:path w="2085975" h="485775">
                <a:moveTo>
                  <a:pt x="0" y="485775"/>
                </a:moveTo>
                <a:lnTo>
                  <a:pt x="2085975" y="485775"/>
                </a:lnTo>
                <a:lnTo>
                  <a:pt x="2085975" y="0"/>
                </a:lnTo>
                <a:lnTo>
                  <a:pt x="0" y="0"/>
                </a:lnTo>
                <a:lnTo>
                  <a:pt x="0" y="485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2" name="object 22"/>
          <p:cNvSpPr txBox="1"/>
          <p:nvPr/>
        </p:nvSpPr>
        <p:spPr>
          <a:xfrm>
            <a:off x="2711029" y="1620837"/>
            <a:ext cx="1510063" cy="577910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84163" marR="4344" indent="-73303" algn="ctr">
              <a:lnSpc>
                <a:spcPct val="113599"/>
              </a:lnSpc>
              <a:spcBef>
                <a:spcPts val="77"/>
              </a:spcBef>
            </a:pPr>
            <a:r>
              <a:rPr sz="1100" spc="13" dirty="0">
                <a:latin typeface="Calibri"/>
                <a:cs typeface="Calibri"/>
              </a:rPr>
              <a:t>Embed</a:t>
            </a:r>
            <a:r>
              <a:rPr sz="1100" spc="-86" dirty="0">
                <a:latin typeface="Calibri"/>
                <a:cs typeface="Calibri"/>
              </a:rPr>
              <a:t> </a:t>
            </a:r>
            <a:r>
              <a:rPr sz="1100" spc="9" dirty="0">
                <a:latin typeface="Calibri"/>
                <a:cs typeface="Calibri"/>
              </a:rPr>
              <a:t>a</a:t>
            </a:r>
            <a:r>
              <a:rPr sz="1100" spc="-38" dirty="0">
                <a:latin typeface="Calibri"/>
                <a:cs typeface="Calibri"/>
              </a:rPr>
              <a:t> </a:t>
            </a:r>
            <a:r>
              <a:rPr sz="1100" spc="9" dirty="0">
                <a:latin typeface="Calibri"/>
                <a:cs typeface="Calibri"/>
              </a:rPr>
              <a:t>Teaching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spc="17" dirty="0">
                <a:latin typeface="Calibri"/>
                <a:cs typeface="Calibri"/>
              </a:rPr>
              <a:t>for</a:t>
            </a:r>
            <a:r>
              <a:rPr sz="1100" spc="-43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Mastery  approach across </a:t>
            </a:r>
            <a:r>
              <a:rPr sz="1100" spc="9" dirty="0">
                <a:latin typeface="Calibri"/>
                <a:cs typeface="Calibri"/>
              </a:rPr>
              <a:t>the</a:t>
            </a:r>
            <a:r>
              <a:rPr sz="1100" spc="-103" dirty="0">
                <a:latin typeface="Calibri"/>
                <a:cs typeface="Calibri"/>
              </a:rPr>
              <a:t> </a:t>
            </a:r>
            <a:r>
              <a:rPr sz="1100" spc="4" dirty="0">
                <a:latin typeface="Calibri"/>
                <a:cs typeface="Calibri"/>
              </a:rPr>
              <a:t>school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34851" y="4743314"/>
            <a:ext cx="1168521" cy="756062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 marR="4344" indent="24434" algn="ctr">
              <a:lnSpc>
                <a:spcPct val="111000"/>
              </a:lnSpc>
              <a:spcBef>
                <a:spcPts val="111"/>
              </a:spcBef>
            </a:pPr>
            <a:r>
              <a:rPr sz="1100" spc="9" dirty="0">
                <a:latin typeface="Calibri"/>
                <a:cs typeface="Calibri"/>
              </a:rPr>
              <a:t>Secure a </a:t>
            </a:r>
            <a:r>
              <a:rPr sz="1100" spc="21" dirty="0">
                <a:latin typeface="Calibri"/>
                <a:cs typeface="Calibri"/>
              </a:rPr>
              <a:t>whole </a:t>
            </a:r>
            <a:r>
              <a:rPr sz="1100" spc="4" dirty="0">
                <a:latin typeface="Calibri"/>
                <a:cs typeface="Calibri"/>
              </a:rPr>
              <a:t>school  </a:t>
            </a:r>
            <a:r>
              <a:rPr sz="1100" dirty="0">
                <a:latin typeface="Calibri"/>
                <a:cs typeface="Calibri"/>
              </a:rPr>
              <a:t>approach </a:t>
            </a:r>
            <a:r>
              <a:rPr sz="1100" spc="9" dirty="0">
                <a:latin typeface="Calibri"/>
                <a:cs typeface="Calibri"/>
              </a:rPr>
              <a:t>to </a:t>
            </a:r>
            <a:r>
              <a:rPr sz="1100" spc="17" dirty="0">
                <a:latin typeface="Calibri"/>
                <a:cs typeface="Calibri"/>
              </a:rPr>
              <a:t>sustained  </a:t>
            </a:r>
            <a:r>
              <a:rPr sz="1100" spc="4" dirty="0">
                <a:latin typeface="Calibri"/>
                <a:cs typeface="Calibri"/>
              </a:rPr>
              <a:t>change </a:t>
            </a:r>
            <a:r>
              <a:rPr sz="1100" spc="26" dirty="0">
                <a:latin typeface="Calibri"/>
                <a:cs typeface="Calibri"/>
              </a:rPr>
              <a:t>in</a:t>
            </a:r>
            <a:r>
              <a:rPr sz="1100" spc="-124" dirty="0">
                <a:latin typeface="Calibri"/>
                <a:cs typeface="Calibri"/>
              </a:rPr>
              <a:t> </a:t>
            </a:r>
            <a:r>
              <a:rPr sz="1100" spc="9" dirty="0">
                <a:latin typeface="Calibri"/>
                <a:cs typeface="Calibri"/>
              </a:rPr>
              <a:t>mathematics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20431" y="1402896"/>
            <a:ext cx="1565991" cy="1558846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 marR="4344" indent="-1629" algn="ctr">
              <a:lnSpc>
                <a:spcPct val="110900"/>
              </a:lnSpc>
              <a:spcBef>
                <a:spcPts val="111"/>
              </a:spcBef>
            </a:pPr>
            <a:r>
              <a:rPr sz="1100" spc="21" dirty="0">
                <a:latin typeface="Calibri"/>
                <a:cs typeface="Calibri"/>
              </a:rPr>
              <a:t>Deepen</a:t>
            </a:r>
            <a:r>
              <a:rPr sz="1100" spc="-86" dirty="0">
                <a:latin typeface="Calibri"/>
                <a:cs typeface="Calibri"/>
              </a:rPr>
              <a:t> </a:t>
            </a:r>
            <a:r>
              <a:rPr sz="1100" spc="9" dirty="0">
                <a:latin typeface="Calibri"/>
                <a:cs typeface="Calibri"/>
              </a:rPr>
              <a:t>the</a:t>
            </a:r>
            <a:r>
              <a:rPr sz="1100" spc="-51" dirty="0">
                <a:latin typeface="Calibri"/>
                <a:cs typeface="Calibri"/>
              </a:rPr>
              <a:t> </a:t>
            </a:r>
            <a:r>
              <a:rPr sz="1100" spc="13" dirty="0">
                <a:latin typeface="Calibri"/>
                <a:cs typeface="Calibri"/>
              </a:rPr>
              <a:t>subject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spc="4" dirty="0">
                <a:latin typeface="Calibri"/>
                <a:cs typeface="Calibri"/>
              </a:rPr>
              <a:t>knowledge</a:t>
            </a:r>
            <a:r>
              <a:rPr lang="en-GB" sz="1100" spc="4" dirty="0">
                <a:latin typeface="Calibri"/>
                <a:cs typeface="Calibri"/>
              </a:rPr>
              <a:t> </a:t>
            </a:r>
            <a:r>
              <a:rPr lang="en-GB" sz="1100" spc="26" dirty="0">
                <a:latin typeface="Calibri"/>
                <a:cs typeface="Calibri"/>
              </a:rPr>
              <a:t>in</a:t>
            </a:r>
            <a:r>
              <a:rPr lang="en-GB" sz="1100" spc="-86" dirty="0">
                <a:latin typeface="Calibri"/>
                <a:cs typeface="Calibri"/>
              </a:rPr>
              <a:t> </a:t>
            </a:r>
            <a:r>
              <a:rPr lang="en-GB" sz="1100" spc="9" dirty="0">
                <a:latin typeface="Calibri"/>
                <a:cs typeface="Calibri"/>
              </a:rPr>
              <a:t>the </a:t>
            </a:r>
            <a:r>
              <a:rPr lang="en-GB" sz="1100" spc="13" dirty="0">
                <a:latin typeface="Calibri"/>
                <a:cs typeface="Calibri"/>
              </a:rPr>
              <a:t>teaching </a:t>
            </a:r>
            <a:r>
              <a:rPr lang="en-GB" sz="1100" spc="9" dirty="0">
                <a:latin typeface="Calibri"/>
                <a:cs typeface="Calibri"/>
              </a:rPr>
              <a:t>and </a:t>
            </a:r>
            <a:r>
              <a:rPr lang="en-GB" sz="1100" spc="17" dirty="0">
                <a:latin typeface="Calibri"/>
                <a:cs typeface="Calibri"/>
              </a:rPr>
              <a:t>learning </a:t>
            </a:r>
            <a:r>
              <a:rPr lang="en-GB" sz="1100" spc="9" dirty="0">
                <a:latin typeface="Calibri"/>
                <a:cs typeface="Calibri"/>
              </a:rPr>
              <a:t>of mathematics for:</a:t>
            </a:r>
          </a:p>
          <a:p>
            <a:pPr marL="155838" marR="4344" indent="-146607" algn="ctr">
              <a:lnSpc>
                <a:spcPct val="110900"/>
              </a:lnSpc>
              <a:spcBef>
                <a:spcPts val="111"/>
              </a:spcBef>
              <a:buFont typeface="Arial" panose="020B0604020202020204" pitchFamily="34" charset="0"/>
              <a:buChar char="•"/>
            </a:pPr>
            <a:r>
              <a:rPr sz="1100" spc="4" dirty="0">
                <a:latin typeface="Calibri"/>
                <a:cs typeface="Calibri"/>
              </a:rPr>
              <a:t>  </a:t>
            </a:r>
            <a:r>
              <a:rPr lang="en-GB" sz="1100" spc="4" dirty="0">
                <a:latin typeface="Calibri"/>
                <a:cs typeface="Calibri"/>
              </a:rPr>
              <a:t>EYFS Teachers</a:t>
            </a:r>
          </a:p>
          <a:p>
            <a:pPr marL="155838" marR="4344" indent="-146607" algn="ctr">
              <a:lnSpc>
                <a:spcPct val="110900"/>
              </a:lnSpc>
              <a:spcBef>
                <a:spcPts val="111"/>
              </a:spcBef>
              <a:buFont typeface="Arial" panose="020B0604020202020204" pitchFamily="34" charset="0"/>
              <a:buChar char="•"/>
            </a:pPr>
            <a:r>
              <a:rPr lang="en-GB" sz="1100" spc="4" dirty="0">
                <a:latin typeface="Calibri"/>
                <a:cs typeface="Calibri"/>
              </a:rPr>
              <a:t>KS1/2 Teachers</a:t>
            </a:r>
          </a:p>
          <a:p>
            <a:pPr marL="155838" marR="4344" indent="-146607" algn="ctr">
              <a:lnSpc>
                <a:spcPct val="110900"/>
              </a:lnSpc>
              <a:spcBef>
                <a:spcPts val="111"/>
              </a:spcBef>
              <a:buFont typeface="Arial" panose="020B0604020202020204" pitchFamily="34" charset="0"/>
              <a:buChar char="•"/>
            </a:pPr>
            <a:r>
              <a:rPr lang="en-GB" sz="1100" spc="4" dirty="0">
                <a:latin typeface="Calibri"/>
                <a:cs typeface="Calibri"/>
              </a:rPr>
              <a:t>TAs</a:t>
            </a:r>
          </a:p>
          <a:p>
            <a:pPr marL="155838" marR="4344" indent="-146607" algn="ctr">
              <a:lnSpc>
                <a:spcPct val="110900"/>
              </a:lnSpc>
              <a:spcBef>
                <a:spcPts val="111"/>
              </a:spcBef>
              <a:buFont typeface="Arial" panose="020B0604020202020204" pitchFamily="34" charset="0"/>
              <a:buChar char="•"/>
            </a:pPr>
            <a:r>
              <a:rPr lang="en-GB" sz="1100" spc="4" dirty="0">
                <a:latin typeface="Calibri"/>
                <a:cs typeface="Calibri"/>
              </a:rPr>
              <a:t>Early Career Teachers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17717" y="3274247"/>
            <a:ext cx="1533955" cy="747837"/>
          </a:xfrm>
          <a:prstGeom prst="rect">
            <a:avLst/>
          </a:prstGeom>
        </p:spPr>
        <p:txBody>
          <a:bodyPr vert="horz" wrap="square" lIns="0" tIns="5973" rIns="0" bIns="0" rtlCol="0">
            <a:spAutoFit/>
          </a:bodyPr>
          <a:lstStyle/>
          <a:p>
            <a:pPr marL="10860" marR="4344" algn="ctr">
              <a:lnSpc>
                <a:spcPct val="110900"/>
              </a:lnSpc>
              <a:spcBef>
                <a:spcPts val="47"/>
              </a:spcBef>
            </a:pPr>
            <a:r>
              <a:rPr sz="1100" spc="21" dirty="0">
                <a:latin typeface="Calibri"/>
                <a:cs typeface="Calibri"/>
              </a:rPr>
              <a:t>Develop</a:t>
            </a:r>
            <a:r>
              <a:rPr sz="1100" spc="-86" dirty="0">
                <a:latin typeface="Calibri"/>
                <a:cs typeface="Calibri"/>
              </a:rPr>
              <a:t> </a:t>
            </a:r>
            <a:r>
              <a:rPr sz="1100" spc="9" dirty="0">
                <a:latin typeface="Calibri"/>
                <a:cs typeface="Calibri"/>
              </a:rPr>
              <a:t>a</a:t>
            </a:r>
            <a:r>
              <a:rPr sz="1100" spc="-103" dirty="0">
                <a:latin typeface="Calibri"/>
                <a:cs typeface="Calibri"/>
              </a:rPr>
              <a:t> </a:t>
            </a:r>
            <a:r>
              <a:rPr sz="1100" spc="13" dirty="0">
                <a:latin typeface="Calibri"/>
                <a:cs typeface="Calibri"/>
              </a:rPr>
              <a:t>consistent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approach  </a:t>
            </a:r>
            <a:r>
              <a:rPr sz="1100" spc="17" dirty="0">
                <a:latin typeface="Calibri"/>
                <a:cs typeface="Calibri"/>
              </a:rPr>
              <a:t>for</a:t>
            </a:r>
            <a:r>
              <a:rPr sz="1100" spc="-47" dirty="0">
                <a:latin typeface="Calibri"/>
                <a:cs typeface="Calibri"/>
              </a:rPr>
              <a:t> </a:t>
            </a:r>
            <a:r>
              <a:rPr sz="1100" spc="21" dirty="0">
                <a:latin typeface="Calibri"/>
                <a:cs typeface="Calibri"/>
              </a:rPr>
              <a:t>Key</a:t>
            </a:r>
            <a:r>
              <a:rPr sz="1100" spc="-77" dirty="0">
                <a:latin typeface="Calibri"/>
                <a:cs typeface="Calibri"/>
              </a:rPr>
              <a:t> </a:t>
            </a:r>
            <a:r>
              <a:rPr sz="1100" spc="4" dirty="0">
                <a:latin typeface="Calibri"/>
                <a:cs typeface="Calibri"/>
              </a:rPr>
              <a:t>Stage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spc="9" dirty="0">
                <a:latin typeface="Calibri"/>
                <a:cs typeface="Calibri"/>
              </a:rPr>
              <a:t>2</a:t>
            </a:r>
            <a:r>
              <a:rPr sz="1100" spc="-68" dirty="0">
                <a:latin typeface="Calibri"/>
                <a:cs typeface="Calibri"/>
              </a:rPr>
              <a:t> </a:t>
            </a:r>
            <a:r>
              <a:rPr sz="1100" spc="9" dirty="0">
                <a:latin typeface="Calibri"/>
                <a:cs typeface="Calibri"/>
              </a:rPr>
              <a:t>and</a:t>
            </a:r>
            <a:r>
              <a:rPr sz="1100" spc="-21" dirty="0">
                <a:latin typeface="Calibri"/>
                <a:cs typeface="Calibri"/>
              </a:rPr>
              <a:t> </a:t>
            </a:r>
            <a:r>
              <a:rPr sz="1100" spc="9" dirty="0">
                <a:latin typeface="Calibri"/>
                <a:cs typeface="Calibri"/>
              </a:rPr>
              <a:t>3</a:t>
            </a:r>
            <a:r>
              <a:rPr sz="1100" spc="-9" dirty="0">
                <a:latin typeface="Calibri"/>
                <a:cs typeface="Calibri"/>
              </a:rPr>
              <a:t> </a:t>
            </a:r>
            <a:r>
              <a:rPr sz="1100" spc="13" dirty="0">
                <a:latin typeface="Calibri"/>
                <a:cs typeface="Calibri"/>
              </a:rPr>
              <a:t>teaching  </a:t>
            </a:r>
            <a:r>
              <a:rPr sz="1100" spc="9" dirty="0">
                <a:latin typeface="Calibri"/>
                <a:cs typeface="Calibri"/>
              </a:rPr>
              <a:t>and</a:t>
            </a:r>
            <a:r>
              <a:rPr sz="1100" spc="-21" dirty="0">
                <a:latin typeface="Calibri"/>
                <a:cs typeface="Calibri"/>
              </a:rPr>
              <a:t> </a:t>
            </a:r>
            <a:r>
              <a:rPr sz="1100" spc="17" dirty="0">
                <a:latin typeface="Calibri"/>
                <a:cs typeface="Calibri"/>
              </a:rPr>
              <a:t>learning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09456" y="4621973"/>
            <a:ext cx="1587939" cy="568190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 marR="4344" algn="ctr">
              <a:lnSpc>
                <a:spcPct val="110900"/>
              </a:lnSpc>
              <a:spcBef>
                <a:spcPts val="111"/>
              </a:spcBef>
            </a:pPr>
            <a:r>
              <a:rPr lang="en-GB" sz="1100" spc="13" dirty="0">
                <a:latin typeface="Calibri"/>
                <a:cs typeface="Calibri"/>
              </a:rPr>
              <a:t>Supporting mathematics development in EYFS and KS1</a:t>
            </a:r>
          </a:p>
        </p:txBody>
      </p:sp>
      <p:sp>
        <p:nvSpPr>
          <p:cNvPr id="27" name="object 27"/>
          <p:cNvSpPr/>
          <p:nvPr/>
        </p:nvSpPr>
        <p:spPr>
          <a:xfrm>
            <a:off x="447969" y="3274247"/>
            <a:ext cx="802272" cy="3053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8" name="object 28"/>
          <p:cNvSpPr/>
          <p:nvPr/>
        </p:nvSpPr>
        <p:spPr>
          <a:xfrm>
            <a:off x="399100" y="3437091"/>
            <a:ext cx="871504" cy="2769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9" name="object 29"/>
          <p:cNvSpPr txBox="1"/>
          <p:nvPr/>
        </p:nvSpPr>
        <p:spPr>
          <a:xfrm>
            <a:off x="494666" y="3216635"/>
            <a:ext cx="677655" cy="45393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4344" indent="57014">
              <a:lnSpc>
                <a:spcPct val="125200"/>
              </a:lnSpc>
              <a:spcBef>
                <a:spcPts val="81"/>
              </a:spcBef>
            </a:pPr>
            <a:r>
              <a:rPr sz="1197" b="1" spc="21" dirty="0">
                <a:solidFill>
                  <a:srgbClr val="FFFFFF"/>
                </a:solidFill>
                <a:latin typeface="Calibri"/>
                <a:cs typeface="Calibri"/>
              </a:rPr>
              <a:t>Mastery  </a:t>
            </a:r>
            <a:r>
              <a:rPr sz="1197" b="1" spc="30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197" b="1" spc="-1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97" b="1" spc="-9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97" b="1" spc="2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97" b="1" spc="-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97" b="1" spc="3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197" b="1" spc="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197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677848" y="3282392"/>
            <a:ext cx="802272" cy="3053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1" name="object 31"/>
          <p:cNvSpPr/>
          <p:nvPr/>
        </p:nvSpPr>
        <p:spPr>
          <a:xfrm>
            <a:off x="1531240" y="3445236"/>
            <a:ext cx="1066981" cy="3705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2" name="object 32"/>
          <p:cNvSpPr txBox="1"/>
          <p:nvPr/>
        </p:nvSpPr>
        <p:spPr>
          <a:xfrm>
            <a:off x="1611386" y="3224780"/>
            <a:ext cx="897567" cy="45393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4344" indent="171041">
              <a:lnSpc>
                <a:spcPct val="125200"/>
              </a:lnSpc>
              <a:spcBef>
                <a:spcPts val="81"/>
              </a:spcBef>
            </a:pPr>
            <a:r>
              <a:rPr sz="1197" b="1" spc="21" dirty="0">
                <a:solidFill>
                  <a:srgbClr val="FFFFFF"/>
                </a:solidFill>
                <a:latin typeface="Calibri"/>
                <a:cs typeface="Calibri"/>
              </a:rPr>
              <a:t>Mastery  </a:t>
            </a:r>
            <a:r>
              <a:rPr sz="1197" b="1" spc="9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97" b="1" spc="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97" b="1" spc="4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197" b="1" spc="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97" b="1" spc="2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97" b="1" spc="-9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197" b="1" spc="-13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197" b="1" spc="4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97" b="1" spc="-9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endParaRPr sz="1197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83292" y="3306827"/>
            <a:ext cx="879648" cy="3053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4" name="object 34"/>
          <p:cNvSpPr/>
          <p:nvPr/>
        </p:nvSpPr>
        <p:spPr>
          <a:xfrm>
            <a:off x="2932162" y="3469670"/>
            <a:ext cx="830779" cy="2769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5" name="object 35"/>
          <p:cNvSpPr txBox="1"/>
          <p:nvPr/>
        </p:nvSpPr>
        <p:spPr>
          <a:xfrm>
            <a:off x="2956379" y="3249215"/>
            <a:ext cx="740642" cy="45393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92308" marR="4344" indent="-81991">
              <a:lnSpc>
                <a:spcPct val="125200"/>
              </a:lnSpc>
              <a:spcBef>
                <a:spcPts val="81"/>
              </a:spcBef>
            </a:pPr>
            <a:r>
              <a:rPr sz="1197" b="1" spc="-9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97" b="1" spc="-13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197" b="1" spc="-4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197" b="1" spc="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97" b="1" spc="-4" dirty="0">
                <a:solidFill>
                  <a:srgbClr val="FFFFFF"/>
                </a:solidFill>
                <a:latin typeface="Calibri"/>
                <a:cs typeface="Calibri"/>
              </a:rPr>
              <a:t>dd</a:t>
            </a:r>
            <a:r>
              <a:rPr sz="1197" b="1" spc="2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97" b="1" spc="-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97" b="1" spc="4" dirty="0">
                <a:solidFill>
                  <a:srgbClr val="FFFFFF"/>
                </a:solidFill>
                <a:latin typeface="Calibri"/>
                <a:cs typeface="Calibri"/>
              </a:rPr>
              <a:t>g  </a:t>
            </a:r>
            <a:r>
              <a:rPr sz="1197" b="1" spc="21" dirty="0">
                <a:solidFill>
                  <a:srgbClr val="FFFFFF"/>
                </a:solidFill>
                <a:latin typeface="Calibri"/>
                <a:cs typeface="Calibri"/>
              </a:rPr>
              <a:t>Mastery</a:t>
            </a:r>
            <a:endParaRPr sz="1197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088737" y="3274247"/>
            <a:ext cx="871504" cy="3053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7" name="object 37"/>
          <p:cNvSpPr/>
          <p:nvPr/>
        </p:nvSpPr>
        <p:spPr>
          <a:xfrm>
            <a:off x="4129461" y="3437091"/>
            <a:ext cx="830779" cy="2769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8" name="object 38"/>
          <p:cNvSpPr txBox="1"/>
          <p:nvPr/>
        </p:nvSpPr>
        <p:spPr>
          <a:xfrm>
            <a:off x="4179198" y="3216635"/>
            <a:ext cx="691773" cy="45393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67874" marR="4344" indent="-57557">
              <a:lnSpc>
                <a:spcPct val="125200"/>
              </a:lnSpc>
              <a:spcBef>
                <a:spcPts val="81"/>
              </a:spcBef>
            </a:pPr>
            <a:r>
              <a:rPr sz="1197" b="1" spc="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97" b="1" spc="-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197" b="1" spc="34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197" b="1" spc="-1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97" b="1" spc="2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97" b="1" spc="-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97" b="1" spc="2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97" b="1" spc="-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97" b="1" spc="4" dirty="0">
                <a:solidFill>
                  <a:srgbClr val="FFFFFF"/>
                </a:solidFill>
                <a:latin typeface="Calibri"/>
                <a:cs typeface="Calibri"/>
              </a:rPr>
              <a:t>g  </a:t>
            </a:r>
            <a:r>
              <a:rPr sz="1197" b="1" spc="21" dirty="0">
                <a:solidFill>
                  <a:srgbClr val="FFFFFF"/>
                </a:solidFill>
                <a:latin typeface="Calibri"/>
                <a:cs typeface="Calibri"/>
              </a:rPr>
              <a:t>Mastery</a:t>
            </a:r>
            <a:endParaRPr sz="1197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82720" y="4572244"/>
            <a:ext cx="861252" cy="587131"/>
          </a:xfrm>
          <a:prstGeom prst="rect">
            <a:avLst/>
          </a:prstGeom>
        </p:spPr>
        <p:txBody>
          <a:bodyPr vert="horz" wrap="square" lIns="0" tIns="18462" rIns="0" bIns="0" rtlCol="0">
            <a:spAutoFit/>
          </a:bodyPr>
          <a:lstStyle/>
          <a:p>
            <a:pPr marL="10860" marR="4344" indent="3801" algn="ctr">
              <a:lnSpc>
                <a:spcPct val="119900"/>
              </a:lnSpc>
              <a:spcBef>
                <a:spcPts val="145"/>
              </a:spcBef>
            </a:pPr>
            <a:r>
              <a:rPr lang="en-GB" sz="1026" b="1" spc="9" dirty="0">
                <a:latin typeface="Calibri"/>
                <a:cs typeface="Calibri"/>
              </a:rPr>
              <a:t>Mastering Number</a:t>
            </a:r>
          </a:p>
          <a:p>
            <a:pPr marL="10860" marR="4344" indent="3801" algn="ctr">
              <a:lnSpc>
                <a:spcPct val="119900"/>
              </a:lnSpc>
              <a:spcBef>
                <a:spcPts val="145"/>
              </a:spcBef>
            </a:pPr>
            <a:r>
              <a:rPr lang="en-GB" sz="1026" b="1" spc="9" dirty="0">
                <a:latin typeface="Calibri"/>
                <a:cs typeface="Calibri"/>
              </a:rPr>
              <a:t>EYFS and KS1</a:t>
            </a:r>
            <a:endParaRPr sz="1026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011442" y="3316979"/>
            <a:ext cx="603808" cy="37722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lnSpc>
                <a:spcPct val="120000"/>
              </a:lnSpc>
              <a:spcBef>
                <a:spcPts val="86"/>
              </a:spcBef>
            </a:pPr>
            <a:r>
              <a:rPr sz="1026" b="1" spc="-9" dirty="0">
                <a:latin typeface="Calibri"/>
                <a:cs typeface="Calibri"/>
              </a:rPr>
              <a:t>Year </a:t>
            </a:r>
            <a:r>
              <a:rPr sz="1026" b="1" dirty="0">
                <a:latin typeface="Calibri"/>
                <a:cs typeface="Calibri"/>
              </a:rPr>
              <a:t>5 </a:t>
            </a:r>
            <a:r>
              <a:rPr sz="1026" b="1" spc="13" dirty="0">
                <a:latin typeface="Calibri"/>
                <a:cs typeface="Calibri"/>
              </a:rPr>
              <a:t>to</a:t>
            </a:r>
            <a:r>
              <a:rPr sz="1026" b="1" spc="-86" dirty="0">
                <a:latin typeface="Calibri"/>
                <a:cs typeface="Calibri"/>
              </a:rPr>
              <a:t> </a:t>
            </a:r>
            <a:r>
              <a:rPr sz="1026" b="1" dirty="0">
                <a:latin typeface="Calibri"/>
                <a:cs typeface="Calibri"/>
              </a:rPr>
              <a:t>8  </a:t>
            </a:r>
            <a:r>
              <a:rPr sz="1026" b="1" spc="-34" dirty="0">
                <a:latin typeface="Calibri"/>
                <a:cs typeface="Calibri"/>
              </a:rPr>
              <a:t>C</a:t>
            </a:r>
            <a:r>
              <a:rPr sz="1026" b="1" spc="21" dirty="0">
                <a:latin typeface="Calibri"/>
                <a:cs typeface="Calibri"/>
              </a:rPr>
              <a:t>on</a:t>
            </a:r>
            <a:r>
              <a:rPr sz="1026" b="1" spc="26" dirty="0">
                <a:latin typeface="Calibri"/>
                <a:cs typeface="Calibri"/>
              </a:rPr>
              <a:t>t</a:t>
            </a:r>
            <a:r>
              <a:rPr sz="1026" b="1" dirty="0">
                <a:latin typeface="Calibri"/>
                <a:cs typeface="Calibri"/>
              </a:rPr>
              <a:t>i</a:t>
            </a:r>
            <a:r>
              <a:rPr sz="1026" b="1" spc="21" dirty="0">
                <a:latin typeface="Calibri"/>
                <a:cs typeface="Calibri"/>
              </a:rPr>
              <a:t>nu</a:t>
            </a:r>
            <a:r>
              <a:rPr sz="1026" b="1" dirty="0">
                <a:latin typeface="Calibri"/>
                <a:cs typeface="Calibri"/>
              </a:rPr>
              <a:t>i</a:t>
            </a:r>
            <a:r>
              <a:rPr sz="1026" b="1" spc="26" dirty="0">
                <a:latin typeface="Calibri"/>
                <a:cs typeface="Calibri"/>
              </a:rPr>
              <a:t>t</a:t>
            </a:r>
            <a:r>
              <a:rPr sz="1026" b="1" dirty="0">
                <a:latin typeface="Calibri"/>
                <a:cs typeface="Calibri"/>
              </a:rPr>
              <a:t>y</a:t>
            </a:r>
            <a:endParaRPr sz="1026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898803" y="1712435"/>
            <a:ext cx="782995" cy="574307"/>
          </a:xfrm>
          <a:prstGeom prst="rect">
            <a:avLst/>
          </a:prstGeom>
        </p:spPr>
        <p:txBody>
          <a:bodyPr vert="horz" wrap="square" lIns="0" tIns="18462" rIns="0" bIns="0" rtlCol="0">
            <a:spAutoFit/>
          </a:bodyPr>
          <a:lstStyle/>
          <a:p>
            <a:pPr marL="10860" marR="4344" indent="9231" algn="ctr">
              <a:lnSpc>
                <a:spcPct val="120000"/>
              </a:lnSpc>
              <a:spcBef>
                <a:spcPts val="145"/>
              </a:spcBef>
            </a:pPr>
            <a:r>
              <a:rPr sz="1026" b="1" spc="9" dirty="0">
                <a:latin typeface="Calibri"/>
                <a:cs typeface="Calibri"/>
              </a:rPr>
              <a:t>Subject  Knowledge  E</a:t>
            </a:r>
            <a:r>
              <a:rPr sz="1026" b="1" spc="26" dirty="0">
                <a:latin typeface="Calibri"/>
                <a:cs typeface="Calibri"/>
              </a:rPr>
              <a:t>nh</a:t>
            </a:r>
            <a:r>
              <a:rPr sz="1026" b="1" spc="4" dirty="0">
                <a:latin typeface="Calibri"/>
                <a:cs typeface="Calibri"/>
              </a:rPr>
              <a:t>a</a:t>
            </a:r>
            <a:r>
              <a:rPr sz="1026" b="1" spc="26" dirty="0">
                <a:latin typeface="Calibri"/>
                <a:cs typeface="Calibri"/>
              </a:rPr>
              <a:t>n</a:t>
            </a:r>
            <a:r>
              <a:rPr sz="1026" b="1" spc="17" dirty="0">
                <a:latin typeface="Calibri"/>
                <a:cs typeface="Calibri"/>
              </a:rPr>
              <a:t>c</a:t>
            </a:r>
            <a:r>
              <a:rPr sz="1026" b="1" spc="-4" dirty="0">
                <a:latin typeface="Calibri"/>
                <a:cs typeface="Calibri"/>
              </a:rPr>
              <a:t>eme</a:t>
            </a:r>
            <a:r>
              <a:rPr sz="1026" b="1" spc="26" dirty="0">
                <a:latin typeface="Calibri"/>
                <a:cs typeface="Calibri"/>
              </a:rPr>
              <a:t>n</a:t>
            </a:r>
            <a:r>
              <a:rPr sz="1026" b="1" dirty="0">
                <a:latin typeface="Calibri"/>
                <a:cs typeface="Calibri"/>
              </a:rPr>
              <a:t>t</a:t>
            </a:r>
            <a:endParaRPr sz="1026" dirty="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670045" y="5523810"/>
            <a:ext cx="1181010" cy="1156575"/>
          </a:xfrm>
          <a:custGeom>
            <a:avLst/>
            <a:gdLst/>
            <a:ahLst/>
            <a:cxnLst/>
            <a:rect l="l" t="t" r="r" b="b"/>
            <a:pathLst>
              <a:path w="1381125" h="1352550">
                <a:moveTo>
                  <a:pt x="690562" y="0"/>
                </a:moveTo>
                <a:lnTo>
                  <a:pt x="641246" y="1697"/>
                </a:lnTo>
                <a:lnTo>
                  <a:pt x="592865" y="6715"/>
                </a:lnTo>
                <a:lnTo>
                  <a:pt x="545537" y="14938"/>
                </a:lnTo>
                <a:lnTo>
                  <a:pt x="499378" y="26251"/>
                </a:lnTo>
                <a:lnTo>
                  <a:pt x="454506" y="40541"/>
                </a:lnTo>
                <a:lnTo>
                  <a:pt x="411037" y="57693"/>
                </a:lnTo>
                <a:lnTo>
                  <a:pt x="369088" y="77592"/>
                </a:lnTo>
                <a:lnTo>
                  <a:pt x="328776" y="100125"/>
                </a:lnTo>
                <a:lnTo>
                  <a:pt x="290218" y="125176"/>
                </a:lnTo>
                <a:lnTo>
                  <a:pt x="253531" y="152631"/>
                </a:lnTo>
                <a:lnTo>
                  <a:pt x="218831" y="182376"/>
                </a:lnTo>
                <a:lnTo>
                  <a:pt x="186235" y="214297"/>
                </a:lnTo>
                <a:lnTo>
                  <a:pt x="155861" y="248278"/>
                </a:lnTo>
                <a:lnTo>
                  <a:pt x="127825" y="284207"/>
                </a:lnTo>
                <a:lnTo>
                  <a:pt x="102244" y="321967"/>
                </a:lnTo>
                <a:lnTo>
                  <a:pt x="79235" y="361445"/>
                </a:lnTo>
                <a:lnTo>
                  <a:pt x="58914" y="402526"/>
                </a:lnTo>
                <a:lnTo>
                  <a:pt x="41400" y="445096"/>
                </a:lnTo>
                <a:lnTo>
                  <a:pt x="26807" y="489040"/>
                </a:lnTo>
                <a:lnTo>
                  <a:pt x="15254" y="534245"/>
                </a:lnTo>
                <a:lnTo>
                  <a:pt x="6857" y="580595"/>
                </a:lnTo>
                <a:lnTo>
                  <a:pt x="1733" y="627976"/>
                </a:lnTo>
                <a:lnTo>
                  <a:pt x="0" y="676275"/>
                </a:lnTo>
                <a:lnTo>
                  <a:pt x="1733" y="724568"/>
                </a:lnTo>
                <a:lnTo>
                  <a:pt x="6857" y="771945"/>
                </a:lnTo>
                <a:lnTo>
                  <a:pt x="15254" y="818292"/>
                </a:lnTo>
                <a:lnTo>
                  <a:pt x="26807" y="863493"/>
                </a:lnTo>
                <a:lnTo>
                  <a:pt x="41400" y="907435"/>
                </a:lnTo>
                <a:lnTo>
                  <a:pt x="58914" y="950003"/>
                </a:lnTo>
                <a:lnTo>
                  <a:pt x="79235" y="991082"/>
                </a:lnTo>
                <a:lnTo>
                  <a:pt x="102244" y="1030558"/>
                </a:lnTo>
                <a:lnTo>
                  <a:pt x="127825" y="1068317"/>
                </a:lnTo>
                <a:lnTo>
                  <a:pt x="155861" y="1104244"/>
                </a:lnTo>
                <a:lnTo>
                  <a:pt x="186235" y="1138225"/>
                </a:lnTo>
                <a:lnTo>
                  <a:pt x="218831" y="1170145"/>
                </a:lnTo>
                <a:lnTo>
                  <a:pt x="253531" y="1199890"/>
                </a:lnTo>
                <a:lnTo>
                  <a:pt x="290218" y="1227346"/>
                </a:lnTo>
                <a:lnTo>
                  <a:pt x="328776" y="1252397"/>
                </a:lnTo>
                <a:lnTo>
                  <a:pt x="369088" y="1274929"/>
                </a:lnTo>
                <a:lnTo>
                  <a:pt x="411037" y="1294829"/>
                </a:lnTo>
                <a:lnTo>
                  <a:pt x="454506" y="1311981"/>
                </a:lnTo>
                <a:lnTo>
                  <a:pt x="499378" y="1326271"/>
                </a:lnTo>
                <a:lnTo>
                  <a:pt x="545537" y="1337585"/>
                </a:lnTo>
                <a:lnTo>
                  <a:pt x="592865" y="1345808"/>
                </a:lnTo>
                <a:lnTo>
                  <a:pt x="641246" y="1350826"/>
                </a:lnTo>
                <a:lnTo>
                  <a:pt x="690562" y="1352524"/>
                </a:lnTo>
                <a:lnTo>
                  <a:pt x="739878" y="1350826"/>
                </a:lnTo>
                <a:lnTo>
                  <a:pt x="788259" y="1345808"/>
                </a:lnTo>
                <a:lnTo>
                  <a:pt x="835587" y="1337585"/>
                </a:lnTo>
                <a:lnTo>
                  <a:pt x="881746" y="1326271"/>
                </a:lnTo>
                <a:lnTo>
                  <a:pt x="926618" y="1311981"/>
                </a:lnTo>
                <a:lnTo>
                  <a:pt x="970087" y="1294829"/>
                </a:lnTo>
                <a:lnTo>
                  <a:pt x="1012036" y="1274929"/>
                </a:lnTo>
                <a:lnTo>
                  <a:pt x="1052348" y="1252397"/>
                </a:lnTo>
                <a:lnTo>
                  <a:pt x="1090906" y="1227346"/>
                </a:lnTo>
                <a:lnTo>
                  <a:pt x="1127593" y="1199890"/>
                </a:lnTo>
                <a:lnTo>
                  <a:pt x="1162293" y="1170145"/>
                </a:lnTo>
                <a:lnTo>
                  <a:pt x="1194889" y="1138225"/>
                </a:lnTo>
                <a:lnTo>
                  <a:pt x="1225263" y="1104244"/>
                </a:lnTo>
                <a:lnTo>
                  <a:pt x="1253299" y="1068317"/>
                </a:lnTo>
                <a:lnTo>
                  <a:pt x="1278880" y="1030558"/>
                </a:lnTo>
                <a:lnTo>
                  <a:pt x="1301889" y="991082"/>
                </a:lnTo>
                <a:lnTo>
                  <a:pt x="1322210" y="950003"/>
                </a:lnTo>
                <a:lnTo>
                  <a:pt x="1339724" y="907435"/>
                </a:lnTo>
                <a:lnTo>
                  <a:pt x="1354317" y="863493"/>
                </a:lnTo>
                <a:lnTo>
                  <a:pt x="1365870" y="818292"/>
                </a:lnTo>
                <a:lnTo>
                  <a:pt x="1374267" y="771945"/>
                </a:lnTo>
                <a:lnTo>
                  <a:pt x="1379391" y="724568"/>
                </a:lnTo>
                <a:lnTo>
                  <a:pt x="1381125" y="676275"/>
                </a:lnTo>
                <a:lnTo>
                  <a:pt x="1379391" y="627976"/>
                </a:lnTo>
                <a:lnTo>
                  <a:pt x="1374267" y="580595"/>
                </a:lnTo>
                <a:lnTo>
                  <a:pt x="1365870" y="534245"/>
                </a:lnTo>
                <a:lnTo>
                  <a:pt x="1354317" y="489040"/>
                </a:lnTo>
                <a:lnTo>
                  <a:pt x="1339724" y="445096"/>
                </a:lnTo>
                <a:lnTo>
                  <a:pt x="1322210" y="402526"/>
                </a:lnTo>
                <a:lnTo>
                  <a:pt x="1301889" y="361445"/>
                </a:lnTo>
                <a:lnTo>
                  <a:pt x="1278880" y="321967"/>
                </a:lnTo>
                <a:lnTo>
                  <a:pt x="1253299" y="284207"/>
                </a:lnTo>
                <a:lnTo>
                  <a:pt x="1225263" y="248278"/>
                </a:lnTo>
                <a:lnTo>
                  <a:pt x="1194889" y="214297"/>
                </a:lnTo>
                <a:lnTo>
                  <a:pt x="1162293" y="182376"/>
                </a:lnTo>
                <a:lnTo>
                  <a:pt x="1127593" y="152631"/>
                </a:lnTo>
                <a:lnTo>
                  <a:pt x="1090906" y="125176"/>
                </a:lnTo>
                <a:lnTo>
                  <a:pt x="1052348" y="100125"/>
                </a:lnTo>
                <a:lnTo>
                  <a:pt x="1012036" y="77592"/>
                </a:lnTo>
                <a:lnTo>
                  <a:pt x="970087" y="57693"/>
                </a:lnTo>
                <a:lnTo>
                  <a:pt x="926618" y="40541"/>
                </a:lnTo>
                <a:lnTo>
                  <a:pt x="881746" y="26251"/>
                </a:lnTo>
                <a:lnTo>
                  <a:pt x="835587" y="14938"/>
                </a:lnTo>
                <a:lnTo>
                  <a:pt x="788259" y="6715"/>
                </a:lnTo>
                <a:lnTo>
                  <a:pt x="739878" y="1697"/>
                </a:lnTo>
                <a:lnTo>
                  <a:pt x="69056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2" name="object 52"/>
          <p:cNvSpPr txBox="1"/>
          <p:nvPr/>
        </p:nvSpPr>
        <p:spPr>
          <a:xfrm>
            <a:off x="7825070" y="5641705"/>
            <a:ext cx="870961" cy="870638"/>
          </a:xfrm>
          <a:prstGeom prst="rect">
            <a:avLst/>
          </a:prstGeom>
        </p:spPr>
        <p:txBody>
          <a:bodyPr vert="horz" wrap="square" lIns="0" tIns="13032" rIns="0" bIns="0" rtlCol="0">
            <a:spAutoFit/>
          </a:bodyPr>
          <a:lstStyle/>
          <a:p>
            <a:pPr marL="10317" marR="17919" indent="12488" algn="ctr">
              <a:lnSpc>
                <a:spcPct val="116399"/>
              </a:lnSpc>
              <a:spcBef>
                <a:spcPts val="103"/>
              </a:spcBef>
            </a:pPr>
            <a:r>
              <a:rPr sz="812" b="1" spc="4" dirty="0">
                <a:latin typeface="Calibri"/>
                <a:cs typeface="Calibri"/>
              </a:rPr>
              <a:t>All </a:t>
            </a:r>
            <a:r>
              <a:rPr sz="812" b="1" spc="17" dirty="0">
                <a:latin typeface="Calibri"/>
                <a:cs typeface="Calibri"/>
              </a:rPr>
              <a:t>Work </a:t>
            </a:r>
            <a:r>
              <a:rPr sz="812" b="1" spc="9" dirty="0">
                <a:latin typeface="Calibri"/>
                <a:cs typeface="Calibri"/>
              </a:rPr>
              <a:t>Groups  </a:t>
            </a:r>
            <a:r>
              <a:rPr sz="812" b="1" spc="4" dirty="0">
                <a:latin typeface="Calibri"/>
                <a:cs typeface="Calibri"/>
              </a:rPr>
              <a:t>are </a:t>
            </a:r>
            <a:r>
              <a:rPr sz="812" b="1" spc="17" dirty="0">
                <a:latin typeface="Calibri"/>
                <a:cs typeface="Calibri"/>
              </a:rPr>
              <a:t>free </a:t>
            </a:r>
            <a:r>
              <a:rPr sz="812" b="1" spc="21" dirty="0">
                <a:latin typeface="Calibri"/>
                <a:cs typeface="Calibri"/>
              </a:rPr>
              <a:t>to</a:t>
            </a:r>
            <a:r>
              <a:rPr sz="812" b="1" spc="-56" dirty="0">
                <a:latin typeface="Calibri"/>
                <a:cs typeface="Calibri"/>
              </a:rPr>
              <a:t> </a:t>
            </a:r>
            <a:r>
              <a:rPr sz="812" b="1" spc="17" dirty="0">
                <a:latin typeface="Calibri"/>
                <a:cs typeface="Calibri"/>
              </a:rPr>
              <a:t>attend,  with</a:t>
            </a:r>
            <a:r>
              <a:rPr sz="812" b="1" spc="-60" dirty="0">
                <a:latin typeface="Calibri"/>
                <a:cs typeface="Calibri"/>
              </a:rPr>
              <a:t> </a:t>
            </a:r>
            <a:r>
              <a:rPr sz="812" b="1" spc="17" dirty="0">
                <a:latin typeface="Calibri"/>
                <a:cs typeface="Calibri"/>
              </a:rPr>
              <a:t>Development  </a:t>
            </a:r>
            <a:r>
              <a:rPr sz="812" b="1" dirty="0">
                <a:latin typeface="Calibri"/>
                <a:cs typeface="Calibri"/>
              </a:rPr>
              <a:t>and</a:t>
            </a:r>
            <a:r>
              <a:rPr sz="812" b="1" spc="47" dirty="0">
                <a:latin typeface="Calibri"/>
                <a:cs typeface="Calibri"/>
              </a:rPr>
              <a:t> </a:t>
            </a:r>
            <a:r>
              <a:rPr sz="812" b="1" spc="13" dirty="0">
                <a:latin typeface="Calibri"/>
                <a:cs typeface="Calibri"/>
              </a:rPr>
              <a:t>Embedding</a:t>
            </a:r>
            <a:endParaRPr sz="812" dirty="0">
              <a:latin typeface="Calibri"/>
              <a:cs typeface="Calibri"/>
            </a:endParaRPr>
          </a:p>
          <a:p>
            <a:pPr marL="10860" marR="4344" indent="-9231" algn="ctr">
              <a:lnSpc>
                <a:spcPts val="966"/>
              </a:lnSpc>
              <a:spcBef>
                <a:spcPts val="221"/>
              </a:spcBef>
            </a:pPr>
            <a:r>
              <a:rPr sz="812" b="1" spc="9" dirty="0">
                <a:latin typeface="Calibri"/>
                <a:cs typeface="Calibri"/>
              </a:rPr>
              <a:t>offering </a:t>
            </a:r>
            <a:r>
              <a:rPr sz="812" b="1" dirty="0">
                <a:latin typeface="Calibri"/>
                <a:cs typeface="Calibri"/>
              </a:rPr>
              <a:t>additional  </a:t>
            </a:r>
            <a:r>
              <a:rPr sz="812" b="1" spc="4" dirty="0">
                <a:latin typeface="Calibri"/>
                <a:cs typeface="Calibri"/>
              </a:rPr>
              <a:t>funding for</a:t>
            </a:r>
            <a:r>
              <a:rPr sz="812" b="1" spc="97" dirty="0">
                <a:latin typeface="Calibri"/>
                <a:cs typeface="Calibri"/>
              </a:rPr>
              <a:t> </a:t>
            </a:r>
            <a:r>
              <a:rPr sz="812" b="1" dirty="0">
                <a:latin typeface="Calibri"/>
                <a:cs typeface="Calibri"/>
              </a:rPr>
              <a:t>schools</a:t>
            </a:r>
            <a:endParaRPr sz="812" dirty="0">
              <a:latin typeface="Calibri"/>
              <a:cs typeface="Calibri"/>
            </a:endParaRPr>
          </a:p>
        </p:txBody>
      </p:sp>
      <p:pic>
        <p:nvPicPr>
          <p:cNvPr id="46" name="Picture 45" descr="A drawing of a face&#10;&#10;Description automatically generated">
            <a:extLst>
              <a:ext uri="{FF2B5EF4-FFF2-40B4-BE49-F238E27FC236}">
                <a16:creationId xmlns:a16="http://schemas.microsoft.com/office/drawing/2014/main" id="{AF912F26-B3CA-4AC8-9B5F-16B9CC35348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00" y="164366"/>
            <a:ext cx="2255888" cy="719259"/>
          </a:xfrm>
          <a:prstGeom prst="rect">
            <a:avLst/>
          </a:prstGeom>
        </p:spPr>
      </p:pic>
      <p:pic>
        <p:nvPicPr>
          <p:cNvPr id="47" name="Picture 46" descr="A close up of a sign&#10;&#10;Description automatically generated">
            <a:extLst>
              <a:ext uri="{FF2B5EF4-FFF2-40B4-BE49-F238E27FC236}">
                <a16:creationId xmlns:a16="http://schemas.microsoft.com/office/drawing/2014/main" id="{C81FA4DF-90D6-46A5-8172-A59EDA00397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" y="164366"/>
            <a:ext cx="2410079" cy="610553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8221" y="659548"/>
            <a:ext cx="4979614" cy="442402"/>
          </a:xfrm>
          <a:prstGeom prst="rect">
            <a:avLst/>
          </a:prstGeom>
        </p:spPr>
        <p:txBody>
          <a:bodyPr vert="horz" wrap="square" lIns="0" tIns="11403" rIns="0" bIns="0" rtlCol="0" anchor="b">
            <a:spAutoFit/>
          </a:bodyPr>
          <a:lstStyle/>
          <a:p>
            <a:pPr marL="10860">
              <a:spcBef>
                <a:spcPts val="90"/>
              </a:spcBef>
            </a:pPr>
            <a:r>
              <a:rPr sz="2800" b="1" spc="4" dirty="0"/>
              <a:t>Primary</a:t>
            </a:r>
            <a:r>
              <a:rPr sz="2800" b="1" spc="-47" dirty="0"/>
              <a:t> </a:t>
            </a:r>
            <a:r>
              <a:rPr lang="en-GB" sz="2800" spc="-4" dirty="0"/>
              <a:t>School Projects 2021/22</a:t>
            </a:r>
            <a:endParaRPr sz="2800" spc="-4" dirty="0"/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2154D5B3-860E-4270-83E6-9396E5D065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201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9F835F-BBD7-414A-A981-A5FA7EB6EF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55329F-28CD-49A3-9D03-A021887C0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5"/>
            <a:ext cx="9144000" cy="684522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FF75724-6EE7-4B9A-B041-33E3B537BA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99067"/>
      </p:ext>
    </p:extLst>
  </p:cSld>
  <p:clrMapOvr>
    <a:masterClrMapping/>
  </p:clrMapOvr>
  <p:transition spd="med" advTm="26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9999"/>
                </a:solidFill>
              </a:rPr>
              <a:t>Contact 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44625"/>
            <a:ext cx="8712968" cy="5249009"/>
          </a:xfrm>
        </p:spPr>
        <p:txBody>
          <a:bodyPr>
            <a:normAutofit/>
          </a:bodyPr>
          <a:lstStyle/>
          <a:p>
            <a:pPr algn="ctr" hangingPunct="0"/>
            <a:r>
              <a:rPr lang="en-GB" dirty="0">
                <a:solidFill>
                  <a:srgbClr val="00999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Express your interest</a:t>
            </a:r>
            <a:r>
              <a:rPr lang="en-GB" dirty="0"/>
              <a:t>: https://forms.gle/GxuApCdxpez2MYcL8</a:t>
            </a:r>
          </a:p>
          <a:p>
            <a:pPr algn="ctr" hangingPunct="0"/>
            <a:endParaRPr lang="en-GB" dirty="0"/>
          </a:p>
          <a:p>
            <a:pPr algn="ctr" hangingPunct="0"/>
            <a:r>
              <a:rPr lang="en-GB" sz="2800" dirty="0"/>
              <a:t>Hub Lead: </a:t>
            </a:r>
            <a:r>
              <a:rPr lang="en-GB" sz="2800" dirty="0">
                <a:solidFill>
                  <a:srgbClr val="009999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nicolacoe@anglesmathshub.org</a:t>
            </a:r>
            <a:endParaRPr lang="en-GB" sz="2800" dirty="0">
              <a:solidFill>
                <a:srgbClr val="009999"/>
              </a:solidFill>
            </a:endParaRPr>
          </a:p>
          <a:p>
            <a:pPr marL="0" indent="0" algn="ctr" hangingPunct="0">
              <a:spcBef>
                <a:spcPts val="0"/>
              </a:spcBef>
            </a:pPr>
            <a:endParaRPr lang="en-GB" sz="2800" dirty="0">
              <a:hlinkClick r:id="rId7"/>
            </a:endParaRPr>
          </a:p>
          <a:p>
            <a:pPr marL="0" indent="0" algn="ctr" hangingPunct="0">
              <a:spcBef>
                <a:spcPts val="0"/>
              </a:spcBef>
            </a:pPr>
            <a:r>
              <a:rPr lang="en-GB" sz="2800" dirty="0"/>
              <a:t>Primary Lead: </a:t>
            </a:r>
            <a:r>
              <a:rPr lang="en-GB" sz="2800" dirty="0">
                <a:solidFill>
                  <a:srgbClr val="009999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charlottemartin@anglesmathshub.org</a:t>
            </a:r>
            <a:endParaRPr lang="en-GB" sz="2800" dirty="0">
              <a:solidFill>
                <a:srgbClr val="009999"/>
              </a:solidFill>
            </a:endParaRPr>
          </a:p>
          <a:p>
            <a:pPr marL="0" indent="0" algn="ctr" hangingPunct="0">
              <a:spcBef>
                <a:spcPts val="0"/>
              </a:spcBef>
            </a:pPr>
            <a:endParaRPr lang="en-GB" sz="2800" dirty="0"/>
          </a:p>
          <a:p>
            <a:pPr marL="0" indent="0" algn="ctr" hangingPunct="0">
              <a:spcBef>
                <a:spcPts val="0"/>
              </a:spcBef>
            </a:pPr>
            <a:r>
              <a:rPr lang="en-GB" sz="2800" dirty="0"/>
              <a:t>Secondary Lead: </a:t>
            </a:r>
            <a:r>
              <a:rPr lang="en-GB" sz="2800" dirty="0">
                <a:solidFill>
                  <a:srgbClr val="009999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samphillips@anglesmathshub.org</a:t>
            </a:r>
            <a:endParaRPr lang="en-GB" sz="2800" dirty="0">
              <a:solidFill>
                <a:srgbClr val="009999"/>
              </a:solidFill>
            </a:endParaRPr>
          </a:p>
          <a:p>
            <a:pPr marL="0" indent="0" algn="ctr" hangingPunct="0">
              <a:spcBef>
                <a:spcPts val="0"/>
              </a:spcBef>
            </a:pPr>
            <a:endParaRPr lang="en-GB" sz="2800" dirty="0"/>
          </a:p>
          <a:p>
            <a:pPr algn="ctr" hangingPunct="0"/>
            <a:r>
              <a:rPr lang="en-GB" sz="2800" dirty="0"/>
              <a:t>Richard Harding: </a:t>
            </a:r>
            <a:r>
              <a:rPr lang="en-GB" sz="2800" dirty="0">
                <a:solidFill>
                  <a:srgbClr val="009999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admin@anglesmathshub.org</a:t>
            </a:r>
            <a:endParaRPr lang="en-GB" sz="2800" dirty="0">
              <a:solidFill>
                <a:srgbClr val="009999"/>
              </a:solidFill>
            </a:endParaRPr>
          </a:p>
          <a:p>
            <a:pPr marL="0" indent="0" hangingPunct="0">
              <a:spcBef>
                <a:spcPts val="0"/>
              </a:spcBef>
            </a:pPr>
            <a:endParaRPr lang="en-GB" sz="3600" dirty="0"/>
          </a:p>
          <a:p>
            <a:endParaRPr lang="en-GB" dirty="0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10A248EA-8751-41B7-85F6-847417DF6B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00" y="164366"/>
            <a:ext cx="2255888" cy="71925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484B0CC-1B4C-4569-B339-2E6AE5253E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7" y="164366"/>
            <a:ext cx="2410079" cy="610553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5DCCA87-EEB9-498E-ADBF-4A30B1B1C7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med" advTm="35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27.6|0.6|17.4"/>
</p:tagLst>
</file>

<file path=ppt/theme/theme1.xml><?xml version="1.0" encoding="utf-8"?>
<a:theme xmlns:a="http://schemas.openxmlformats.org/drawingml/2006/main" name="Angles">
  <a:themeElements>
    <a:clrScheme name="nctem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2E6DD"/>
      </a:accent1>
      <a:accent2>
        <a:srgbClr val="C8E2E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ctem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ctem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ctem1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265</Words>
  <Application>Microsoft Office PowerPoint</Application>
  <PresentationFormat>On-screen Show (4:3)</PresentationFormat>
  <Paragraphs>39</Paragraphs>
  <Slides>4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Angles</vt:lpstr>
      <vt:lpstr>Welcome to Angles Maths Hub</vt:lpstr>
      <vt:lpstr>Primary School Projects 2021/22</vt:lpstr>
      <vt:lpstr>PowerPoint Presentation</vt:lpstr>
      <vt:lpstr>Contact Us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Charlotte</dc:creator>
  <cp:lastModifiedBy>Mark Bennett</cp:lastModifiedBy>
  <cp:revision>31</cp:revision>
  <dcterms:created xsi:type="dcterms:W3CDTF">2020-07-20T08:14:02Z</dcterms:created>
  <dcterms:modified xsi:type="dcterms:W3CDTF">2021-09-13T07:55:08Z</dcterms:modified>
</cp:coreProperties>
</file>